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4"/>
  </p:sldMasterIdLst>
  <p:notesMasterIdLst>
    <p:notesMasterId r:id="rId76"/>
  </p:notesMasterIdLst>
  <p:sldIdLst>
    <p:sldId id="256" r:id="rId5"/>
    <p:sldId id="259" r:id="rId6"/>
    <p:sldId id="260" r:id="rId7"/>
    <p:sldId id="386" r:id="rId8"/>
    <p:sldId id="369" r:id="rId9"/>
    <p:sldId id="370" r:id="rId10"/>
    <p:sldId id="371" r:id="rId11"/>
    <p:sldId id="372" r:id="rId12"/>
    <p:sldId id="373" r:id="rId13"/>
    <p:sldId id="374" r:id="rId14"/>
    <p:sldId id="376" r:id="rId15"/>
    <p:sldId id="378" r:id="rId16"/>
    <p:sldId id="379" r:id="rId17"/>
    <p:sldId id="380" r:id="rId18"/>
    <p:sldId id="381" r:id="rId19"/>
    <p:sldId id="383" r:id="rId20"/>
    <p:sldId id="382" r:id="rId21"/>
    <p:sldId id="377" r:id="rId22"/>
    <p:sldId id="257" r:id="rId23"/>
    <p:sldId id="318" r:id="rId24"/>
    <p:sldId id="320" r:id="rId25"/>
    <p:sldId id="322" r:id="rId26"/>
    <p:sldId id="321" r:id="rId27"/>
    <p:sldId id="323" r:id="rId28"/>
    <p:sldId id="385" r:id="rId29"/>
    <p:sldId id="319" r:id="rId30"/>
    <p:sldId id="316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68" r:id="rId39"/>
    <p:sldId id="332" r:id="rId40"/>
    <p:sldId id="384" r:id="rId41"/>
    <p:sldId id="387" r:id="rId42"/>
    <p:sldId id="388" r:id="rId43"/>
    <p:sldId id="334" r:id="rId44"/>
    <p:sldId id="335" r:id="rId45"/>
    <p:sldId id="363" r:id="rId46"/>
    <p:sldId id="336" r:id="rId47"/>
    <p:sldId id="333" r:id="rId48"/>
    <p:sldId id="337" r:id="rId49"/>
    <p:sldId id="341" r:id="rId50"/>
    <p:sldId id="342" r:id="rId51"/>
    <p:sldId id="339" r:id="rId52"/>
    <p:sldId id="338" r:id="rId53"/>
    <p:sldId id="343" r:id="rId54"/>
    <p:sldId id="344" r:id="rId55"/>
    <p:sldId id="345" r:id="rId56"/>
    <p:sldId id="349" r:id="rId57"/>
    <p:sldId id="348" r:id="rId58"/>
    <p:sldId id="351" r:id="rId59"/>
    <p:sldId id="352" r:id="rId60"/>
    <p:sldId id="353" r:id="rId61"/>
    <p:sldId id="355" r:id="rId62"/>
    <p:sldId id="354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46" r:id="rId71"/>
    <p:sldId id="365" r:id="rId72"/>
    <p:sldId id="366" r:id="rId73"/>
    <p:sldId id="287" r:id="rId74"/>
    <p:sldId id="288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97">
          <p15:clr>
            <a:srgbClr val="9AA0A6"/>
          </p15:clr>
        </p15:guide>
        <p15:guide id="3" orient="horz" pos="2843">
          <p15:clr>
            <a:srgbClr val="9AA0A6"/>
          </p15:clr>
        </p15:guide>
        <p15:guide id="4" pos="5306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419"/>
    <a:srgbClr val="10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B0130-0FBA-6ACA-4E5A-457B452EF26A}" v="14" dt="2022-11-19T09:39:08.596"/>
    <p1510:client id="{197F90A3-6550-40AD-AC46-5565EAD160C7}" v="210" dt="2022-11-19T14:20:20.214"/>
    <p1510:client id="{DE064240-30C3-57A9-37F6-9958AC93D543}" v="21" dt="2022-11-19T02:02:44.492"/>
  </p1510:revLst>
</p1510:revInfo>
</file>

<file path=ppt/tableStyles.xml><?xml version="1.0" encoding="utf-8"?>
<a:tblStyleLst xmlns:a="http://schemas.openxmlformats.org/drawingml/2006/main" def="{625DE0CC-F68F-418C-8400-13E9A4110996}">
  <a:tblStyle styleId="{625DE0CC-F68F-418C-8400-13E9A41109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6072" y="1752"/>
      </p:cViewPr>
      <p:guideLst>
        <p:guide pos="454"/>
        <p:guide orient="horz" pos="397"/>
        <p:guide orient="horz" pos="2843"/>
        <p:guide pos="5306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ronika Wieszczyk" userId="S::ul0234754@edu.uni.lodz.pl::546ed1a4-d21b-462e-918d-45566aa71102" providerId="AD" clId="Web-{DE064240-30C3-57A9-37F6-9958AC93D543}"/>
    <pc:docChg chg="addSld modSld">
      <pc:chgData name="Weronika Wieszczyk" userId="S::ul0234754@edu.uni.lodz.pl::546ed1a4-d21b-462e-918d-45566aa71102" providerId="AD" clId="Web-{DE064240-30C3-57A9-37F6-9958AC93D543}" dt="2022-11-19T01:57:44.862" v="19" actId="20577"/>
      <pc:docMkLst>
        <pc:docMk/>
      </pc:docMkLst>
      <pc:sldChg chg="modSp">
        <pc:chgData name="Weronika Wieszczyk" userId="S::ul0234754@edu.uni.lodz.pl::546ed1a4-d21b-462e-918d-45566aa71102" providerId="AD" clId="Web-{DE064240-30C3-57A9-37F6-9958AC93D543}" dt="2022-11-19T01:36:40.355" v="2" actId="14100"/>
        <pc:sldMkLst>
          <pc:docMk/>
          <pc:sldMk cId="0" sldId="256"/>
        </pc:sldMkLst>
        <pc:spChg chg="mod">
          <ac:chgData name="Weronika Wieszczyk" userId="S::ul0234754@edu.uni.lodz.pl::546ed1a4-d21b-462e-918d-45566aa71102" providerId="AD" clId="Web-{DE064240-30C3-57A9-37F6-9958AC93D543}" dt="2022-11-19T01:36:40.355" v="2" actId="14100"/>
          <ac:spMkLst>
            <pc:docMk/>
            <pc:sldMk cId="0" sldId="256"/>
            <ac:spMk id="196" creationId="{00000000-0000-0000-0000-000000000000}"/>
          </ac:spMkLst>
        </pc:spChg>
      </pc:sldChg>
      <pc:sldChg chg="modSp">
        <pc:chgData name="Weronika Wieszczyk" userId="S::ul0234754@edu.uni.lodz.pl::546ed1a4-d21b-462e-918d-45566aa71102" providerId="AD" clId="Web-{DE064240-30C3-57A9-37F6-9958AC93D543}" dt="2022-11-19T01:36:55.388" v="4" actId="1076"/>
        <pc:sldMkLst>
          <pc:docMk/>
          <pc:sldMk cId="0" sldId="259"/>
        </pc:sldMkLst>
        <pc:spChg chg="mod">
          <ac:chgData name="Weronika Wieszczyk" userId="S::ul0234754@edu.uni.lodz.pl::546ed1a4-d21b-462e-918d-45566aa71102" providerId="AD" clId="Web-{DE064240-30C3-57A9-37F6-9958AC93D543}" dt="2022-11-19T01:36:55.388" v="4" actId="1076"/>
          <ac:spMkLst>
            <pc:docMk/>
            <pc:sldMk cId="0" sldId="259"/>
            <ac:spMk id="233" creationId="{00000000-0000-0000-0000-000000000000}"/>
          </ac:spMkLst>
        </pc:spChg>
      </pc:sldChg>
      <pc:sldChg chg="modSp">
        <pc:chgData name="Weronika Wieszczyk" userId="S::ul0234754@edu.uni.lodz.pl::546ed1a4-d21b-462e-918d-45566aa71102" providerId="AD" clId="Web-{DE064240-30C3-57A9-37F6-9958AC93D543}" dt="2022-11-19T01:57:44.862" v="19" actId="20577"/>
        <pc:sldMkLst>
          <pc:docMk/>
          <pc:sldMk cId="2921288941" sldId="323"/>
        </pc:sldMkLst>
        <pc:spChg chg="mod">
          <ac:chgData name="Weronika Wieszczyk" userId="S::ul0234754@edu.uni.lodz.pl::546ed1a4-d21b-462e-918d-45566aa71102" providerId="AD" clId="Web-{DE064240-30C3-57A9-37F6-9958AC93D543}" dt="2022-11-19T01:57:44.862" v="19" actId="20577"/>
          <ac:spMkLst>
            <pc:docMk/>
            <pc:sldMk cId="2921288941" sldId="323"/>
            <ac:spMk id="11" creationId="{8ABFDB4D-7CF7-A295-83F1-6E43CE624680}"/>
          </ac:spMkLst>
        </pc:spChg>
      </pc:sldChg>
      <pc:sldChg chg="modSp">
        <pc:chgData name="Weronika Wieszczyk" userId="S::ul0234754@edu.uni.lodz.pl::546ed1a4-d21b-462e-918d-45566aa71102" providerId="AD" clId="Web-{DE064240-30C3-57A9-37F6-9958AC93D543}" dt="2022-11-19T01:37:06.310" v="6" actId="1076"/>
        <pc:sldMkLst>
          <pc:docMk/>
          <pc:sldMk cId="3493754245" sldId="377"/>
        </pc:sldMkLst>
        <pc:spChg chg="mod">
          <ac:chgData name="Weronika Wieszczyk" userId="S::ul0234754@edu.uni.lodz.pl::546ed1a4-d21b-462e-918d-45566aa71102" providerId="AD" clId="Web-{DE064240-30C3-57A9-37F6-9958AC93D543}" dt="2022-11-19T01:37:06.310" v="6" actId="1076"/>
          <ac:spMkLst>
            <pc:docMk/>
            <pc:sldMk cId="3493754245" sldId="377"/>
            <ac:spMk id="233" creationId="{00000000-0000-0000-0000-000000000000}"/>
          </ac:spMkLst>
        </pc:spChg>
      </pc:sldChg>
      <pc:sldChg chg="addSp delSp modSp add replId">
        <pc:chgData name="Weronika Wieszczyk" userId="S::ul0234754@edu.uni.lodz.pl::546ed1a4-d21b-462e-918d-45566aa71102" providerId="AD" clId="Web-{DE064240-30C3-57A9-37F6-9958AC93D543}" dt="2022-11-19T01:56:13.465" v="15" actId="1076"/>
        <pc:sldMkLst>
          <pc:docMk/>
          <pc:sldMk cId="1677582091" sldId="385"/>
        </pc:sldMkLst>
        <pc:spChg chg="add mod">
          <ac:chgData name="Weronika Wieszczyk" userId="S::ul0234754@edu.uni.lodz.pl::546ed1a4-d21b-462e-918d-45566aa71102" providerId="AD" clId="Web-{DE064240-30C3-57A9-37F6-9958AC93D543}" dt="2022-11-19T01:55:53.104" v="10"/>
          <ac:spMkLst>
            <pc:docMk/>
            <pc:sldMk cId="1677582091" sldId="385"/>
            <ac:spMk id="3" creationId="{83765A58-435D-463C-9D78-7D4E66EA611D}"/>
          </ac:spMkLst>
        </pc:spChg>
        <pc:spChg chg="del">
          <ac:chgData name="Weronika Wieszczyk" userId="S::ul0234754@edu.uni.lodz.pl::546ed1a4-d21b-462e-918d-45566aa71102" providerId="AD" clId="Web-{DE064240-30C3-57A9-37F6-9958AC93D543}" dt="2022-11-19T01:55:53.104" v="10"/>
          <ac:spMkLst>
            <pc:docMk/>
            <pc:sldMk cId="1677582091" sldId="385"/>
            <ac:spMk id="11" creationId="{8ABFDB4D-7CF7-A295-83F1-6E43CE624680}"/>
          </ac:spMkLst>
        </pc:spChg>
        <pc:picChg chg="add mod">
          <ac:chgData name="Weronika Wieszczyk" userId="S::ul0234754@edu.uni.lodz.pl::546ed1a4-d21b-462e-918d-45566aa71102" providerId="AD" clId="Web-{DE064240-30C3-57A9-37F6-9958AC93D543}" dt="2022-11-19T01:56:13.465" v="15" actId="1076"/>
          <ac:picMkLst>
            <pc:docMk/>
            <pc:sldMk cId="1677582091" sldId="385"/>
            <ac:picMk id="4" creationId="{CC11948F-81F9-8D51-8EDE-A2D250E935DD}"/>
          </ac:picMkLst>
        </pc:picChg>
        <pc:picChg chg="del">
          <ac:chgData name="Weronika Wieszczyk" userId="S::ul0234754@edu.uni.lodz.pl::546ed1a4-d21b-462e-918d-45566aa71102" providerId="AD" clId="Web-{DE064240-30C3-57A9-37F6-9958AC93D543}" dt="2022-11-19T01:55:51.979" v="9"/>
          <ac:picMkLst>
            <pc:docMk/>
            <pc:sldMk cId="1677582091" sldId="385"/>
            <ac:picMk id="16" creationId="{B1630B31-237E-372E-0F8B-7BA99D961CF8}"/>
          </ac:picMkLst>
        </pc:picChg>
        <pc:picChg chg="del">
          <ac:chgData name="Weronika Wieszczyk" userId="S::ul0234754@edu.uni.lodz.pl::546ed1a4-d21b-462e-918d-45566aa71102" providerId="AD" clId="Web-{DE064240-30C3-57A9-37F6-9958AC93D543}" dt="2022-11-19T01:55:51.635" v="8"/>
          <ac:picMkLst>
            <pc:docMk/>
            <pc:sldMk cId="1677582091" sldId="385"/>
            <ac:picMk id="20" creationId="{3B19C576-BCC5-3A44-64AF-43C7D2A5887C}"/>
          </ac:picMkLst>
        </pc:picChg>
      </pc:sldChg>
    </pc:docChg>
  </pc:docChgLst>
  <pc:docChgLst>
    <pc:chgData name="Weronika Wieszczyk" userId="S::ul0234754@edu.uni.lodz.pl::546ed1a4-d21b-462e-918d-45566aa71102" providerId="AD" clId="Web-{0D3B0130-0FBA-6ACA-4E5A-457B452EF26A}"/>
    <pc:docChg chg="addSld modSld">
      <pc:chgData name="Weronika Wieszczyk" userId="S::ul0234754@edu.uni.lodz.pl::546ed1a4-d21b-462e-918d-45566aa71102" providerId="AD" clId="Web-{0D3B0130-0FBA-6ACA-4E5A-457B452EF26A}" dt="2022-11-19T09:39:08.596" v="12" actId="20577"/>
      <pc:docMkLst>
        <pc:docMk/>
      </pc:docMkLst>
      <pc:sldChg chg="modSp add replId">
        <pc:chgData name="Weronika Wieszczyk" userId="S::ul0234754@edu.uni.lodz.pl::546ed1a4-d21b-462e-918d-45566aa71102" providerId="AD" clId="Web-{0D3B0130-0FBA-6ACA-4E5A-457B452EF26A}" dt="2022-11-19T09:39:08.596" v="12" actId="20577"/>
        <pc:sldMkLst>
          <pc:docMk/>
          <pc:sldMk cId="3755447490" sldId="386"/>
        </pc:sldMkLst>
        <pc:spChg chg="mod">
          <ac:chgData name="Weronika Wieszczyk" userId="S::ul0234754@edu.uni.lodz.pl::546ed1a4-d21b-462e-918d-45566aa71102" providerId="AD" clId="Web-{0D3B0130-0FBA-6ACA-4E5A-457B452EF26A}" dt="2022-11-19T09:39:08.596" v="12" actId="20577"/>
          <ac:spMkLst>
            <pc:docMk/>
            <pc:sldMk cId="3755447490" sldId="386"/>
            <ac:spMk id="4" creationId="{CCE9BFF8-C821-27C6-190A-E7A48938484D}"/>
          </ac:spMkLst>
        </pc:spChg>
      </pc:sldChg>
    </pc:docChg>
  </pc:docChgLst>
  <pc:docChgLst>
    <pc:chgData name="Weronika Wieszczyk" userId="546ed1a4-d21b-462e-918d-45566aa71102" providerId="ADAL" clId="{197F90A3-6550-40AD-AC46-5565EAD160C7}"/>
    <pc:docChg chg="undo redo custSel addSld modSld sldOrd">
      <pc:chgData name="Weronika Wieszczyk" userId="546ed1a4-d21b-462e-918d-45566aa71102" providerId="ADAL" clId="{197F90A3-6550-40AD-AC46-5565EAD160C7}" dt="2022-11-19T14:20:20.214" v="767" actId="1076"/>
      <pc:docMkLst>
        <pc:docMk/>
      </pc:docMkLst>
      <pc:sldChg chg="modSp mod">
        <pc:chgData name="Weronika Wieszczyk" userId="546ed1a4-d21b-462e-918d-45566aa71102" providerId="ADAL" clId="{197F90A3-6550-40AD-AC46-5565EAD160C7}" dt="2022-11-19T01:10:50.220" v="2" actId="1076"/>
        <pc:sldMkLst>
          <pc:docMk/>
          <pc:sldMk cId="448681786" sldId="324"/>
        </pc:sldMkLst>
        <pc:picChg chg="mod">
          <ac:chgData name="Weronika Wieszczyk" userId="546ed1a4-d21b-462e-918d-45566aa71102" providerId="ADAL" clId="{197F90A3-6550-40AD-AC46-5565EAD160C7}" dt="2022-11-19T01:10:50.220" v="2" actId="1076"/>
          <ac:picMkLst>
            <pc:docMk/>
            <pc:sldMk cId="448681786" sldId="324"/>
            <ac:picMk id="3" creationId="{713E8033-5AF3-9149-5968-92B7A30CD8F8}"/>
          </ac:picMkLst>
        </pc:picChg>
      </pc:sldChg>
      <pc:sldChg chg="modSp mod">
        <pc:chgData name="Weronika Wieszczyk" userId="546ed1a4-d21b-462e-918d-45566aa71102" providerId="ADAL" clId="{197F90A3-6550-40AD-AC46-5565EAD160C7}" dt="2022-11-19T01:24:27.793" v="379" actId="1076"/>
        <pc:sldMkLst>
          <pc:docMk/>
          <pc:sldMk cId="1700780064" sldId="330"/>
        </pc:sldMkLst>
        <pc:spChg chg="mod">
          <ac:chgData name="Weronika Wieszczyk" userId="546ed1a4-d21b-462e-918d-45566aa71102" providerId="ADAL" clId="{197F90A3-6550-40AD-AC46-5565EAD160C7}" dt="2022-11-19T01:21:18.570" v="234" actId="5793"/>
          <ac:spMkLst>
            <pc:docMk/>
            <pc:sldMk cId="1700780064" sldId="330"/>
            <ac:spMk id="207" creationId="{00000000-0000-0000-0000-000000000000}"/>
          </ac:spMkLst>
        </pc:spChg>
        <pc:picChg chg="mod">
          <ac:chgData name="Weronika Wieszczyk" userId="546ed1a4-d21b-462e-918d-45566aa71102" providerId="ADAL" clId="{197F90A3-6550-40AD-AC46-5565EAD160C7}" dt="2022-11-19T01:24:27.793" v="379" actId="1076"/>
          <ac:picMkLst>
            <pc:docMk/>
            <pc:sldMk cId="1700780064" sldId="330"/>
            <ac:picMk id="12" creationId="{1B60B3F1-D96C-01E6-E2B8-ADB29DE4AF12}"/>
          </ac:picMkLst>
        </pc:picChg>
        <pc:picChg chg="mod">
          <ac:chgData name="Weronika Wieszczyk" userId="546ed1a4-d21b-462e-918d-45566aa71102" providerId="ADAL" clId="{197F90A3-6550-40AD-AC46-5565EAD160C7}" dt="2022-11-19T01:24:27.793" v="379" actId="1076"/>
          <ac:picMkLst>
            <pc:docMk/>
            <pc:sldMk cId="1700780064" sldId="330"/>
            <ac:picMk id="14" creationId="{65D212B6-5EA5-3310-7A50-F78DCFE268E2}"/>
          </ac:picMkLst>
        </pc:picChg>
        <pc:picChg chg="mod">
          <ac:chgData name="Weronika Wieszczyk" userId="546ed1a4-d21b-462e-918d-45566aa71102" providerId="ADAL" clId="{197F90A3-6550-40AD-AC46-5565EAD160C7}" dt="2022-11-19T01:24:27.793" v="379" actId="1076"/>
          <ac:picMkLst>
            <pc:docMk/>
            <pc:sldMk cId="1700780064" sldId="330"/>
            <ac:picMk id="16" creationId="{AD1D7F47-31DA-6498-BC8A-17C7328C7AAF}"/>
          </ac:picMkLst>
        </pc:picChg>
      </pc:sldChg>
      <pc:sldChg chg="ord">
        <pc:chgData name="Weronika Wieszczyk" userId="546ed1a4-d21b-462e-918d-45566aa71102" providerId="ADAL" clId="{197F90A3-6550-40AD-AC46-5565EAD160C7}" dt="2022-11-19T01:33:13.482" v="461"/>
        <pc:sldMkLst>
          <pc:docMk/>
          <pc:sldMk cId="1442092854" sldId="332"/>
        </pc:sldMkLst>
      </pc:sldChg>
      <pc:sldChg chg="delSp mod">
        <pc:chgData name="Weronika Wieszczyk" userId="546ed1a4-d21b-462e-918d-45566aa71102" providerId="ADAL" clId="{197F90A3-6550-40AD-AC46-5565EAD160C7}" dt="2022-11-19T01:34:17.994" v="465" actId="478"/>
        <pc:sldMkLst>
          <pc:docMk/>
          <pc:sldMk cId="1146554082" sldId="334"/>
        </pc:sldMkLst>
        <pc:picChg chg="del">
          <ac:chgData name="Weronika Wieszczyk" userId="546ed1a4-d21b-462e-918d-45566aa71102" providerId="ADAL" clId="{197F90A3-6550-40AD-AC46-5565EAD160C7}" dt="2022-11-19T01:34:17.994" v="465" actId="478"/>
          <ac:picMkLst>
            <pc:docMk/>
            <pc:sldMk cId="1146554082" sldId="334"/>
            <ac:picMk id="9" creationId="{78F67FC0-1BD1-711C-79C3-BE294DEBC309}"/>
          </ac:picMkLst>
        </pc:picChg>
      </pc:sldChg>
      <pc:sldChg chg="modSp mod">
        <pc:chgData name="Weronika Wieszczyk" userId="546ed1a4-d21b-462e-918d-45566aa71102" providerId="ADAL" clId="{197F90A3-6550-40AD-AC46-5565EAD160C7}" dt="2022-11-19T01:24:50.892" v="403" actId="20577"/>
        <pc:sldMkLst>
          <pc:docMk/>
          <pc:sldMk cId="1654555019" sldId="368"/>
        </pc:sldMkLst>
        <pc:spChg chg="mod">
          <ac:chgData name="Weronika Wieszczyk" userId="546ed1a4-d21b-462e-918d-45566aa71102" providerId="ADAL" clId="{197F90A3-6550-40AD-AC46-5565EAD160C7}" dt="2022-11-19T01:19:18.185" v="11" actId="20577"/>
          <ac:spMkLst>
            <pc:docMk/>
            <pc:sldMk cId="1654555019" sldId="368"/>
            <ac:spMk id="206" creationId="{00000000-0000-0000-0000-000000000000}"/>
          </ac:spMkLst>
        </pc:spChg>
        <pc:spChg chg="mod">
          <ac:chgData name="Weronika Wieszczyk" userId="546ed1a4-d21b-462e-918d-45566aa71102" providerId="ADAL" clId="{197F90A3-6550-40AD-AC46-5565EAD160C7}" dt="2022-11-19T01:24:50.892" v="403" actId="20577"/>
          <ac:spMkLst>
            <pc:docMk/>
            <pc:sldMk cId="1654555019" sldId="368"/>
            <ac:spMk id="207" creationId="{00000000-0000-0000-0000-000000000000}"/>
          </ac:spMkLst>
        </pc:spChg>
        <pc:picChg chg="mod">
          <ac:chgData name="Weronika Wieszczyk" userId="546ed1a4-d21b-462e-918d-45566aa71102" providerId="ADAL" clId="{197F90A3-6550-40AD-AC46-5565EAD160C7}" dt="2022-11-19T01:24:22.701" v="377" actId="1076"/>
          <ac:picMkLst>
            <pc:docMk/>
            <pc:sldMk cId="1654555019" sldId="368"/>
            <ac:picMk id="3" creationId="{23DAD53F-D275-EB2F-6CAF-ACA5DEB169AE}"/>
          </ac:picMkLst>
        </pc:picChg>
        <pc:picChg chg="mod">
          <ac:chgData name="Weronika Wieszczyk" userId="546ed1a4-d21b-462e-918d-45566aa71102" providerId="ADAL" clId="{197F90A3-6550-40AD-AC46-5565EAD160C7}" dt="2022-11-19T01:24:22.701" v="377" actId="1076"/>
          <ac:picMkLst>
            <pc:docMk/>
            <pc:sldMk cId="1654555019" sldId="368"/>
            <ac:picMk id="5" creationId="{EA3F6C5F-50AC-CE64-895C-B4B0AB6C6097}"/>
          </ac:picMkLst>
        </pc:picChg>
      </pc:sldChg>
      <pc:sldChg chg="addSp modSp mod">
        <pc:chgData name="Weronika Wieszczyk" userId="546ed1a4-d21b-462e-918d-45566aa71102" providerId="ADAL" clId="{197F90A3-6550-40AD-AC46-5565EAD160C7}" dt="2022-11-19T09:46:34.806" v="533" actId="14100"/>
        <pc:sldMkLst>
          <pc:docMk/>
          <pc:sldMk cId="730807306" sldId="376"/>
        </pc:sldMkLst>
        <pc:spChg chg="add mod">
          <ac:chgData name="Weronika Wieszczyk" userId="546ed1a4-d21b-462e-918d-45566aa71102" providerId="ADAL" clId="{197F90A3-6550-40AD-AC46-5565EAD160C7}" dt="2022-11-19T09:46:34.806" v="533" actId="14100"/>
          <ac:spMkLst>
            <pc:docMk/>
            <pc:sldMk cId="730807306" sldId="376"/>
            <ac:spMk id="2" creationId="{BBE1EC55-A9F7-5C73-DBDB-1ED5A4A9B07D}"/>
          </ac:spMkLst>
        </pc:spChg>
      </pc:sldChg>
      <pc:sldChg chg="addSp modSp mod">
        <pc:chgData name="Weronika Wieszczyk" userId="546ed1a4-d21b-462e-918d-45566aa71102" providerId="ADAL" clId="{197F90A3-6550-40AD-AC46-5565EAD160C7}" dt="2022-11-19T09:47:17.362" v="583" actId="20577"/>
        <pc:sldMkLst>
          <pc:docMk/>
          <pc:sldMk cId="3075169814" sldId="378"/>
        </pc:sldMkLst>
        <pc:spChg chg="add mod">
          <ac:chgData name="Weronika Wieszczyk" userId="546ed1a4-d21b-462e-918d-45566aa71102" providerId="ADAL" clId="{197F90A3-6550-40AD-AC46-5565EAD160C7}" dt="2022-11-19T09:47:17.362" v="583" actId="20577"/>
          <ac:spMkLst>
            <pc:docMk/>
            <pc:sldMk cId="3075169814" sldId="378"/>
            <ac:spMk id="2" creationId="{B25F3349-DEEA-06F3-5D90-E0AA79E0E89B}"/>
          </ac:spMkLst>
        </pc:spChg>
      </pc:sldChg>
      <pc:sldChg chg="addSp modSp mod">
        <pc:chgData name="Weronika Wieszczyk" userId="546ed1a4-d21b-462e-918d-45566aa71102" providerId="ADAL" clId="{197F90A3-6550-40AD-AC46-5565EAD160C7}" dt="2022-11-19T09:48:38.528" v="635" actId="20577"/>
        <pc:sldMkLst>
          <pc:docMk/>
          <pc:sldMk cId="3657137148" sldId="379"/>
        </pc:sldMkLst>
        <pc:spChg chg="add mod">
          <ac:chgData name="Weronika Wieszczyk" userId="546ed1a4-d21b-462e-918d-45566aa71102" providerId="ADAL" clId="{197F90A3-6550-40AD-AC46-5565EAD160C7}" dt="2022-11-19T09:48:38.528" v="635" actId="20577"/>
          <ac:spMkLst>
            <pc:docMk/>
            <pc:sldMk cId="3657137148" sldId="379"/>
            <ac:spMk id="2" creationId="{E5F39C2D-DC6E-D340-2FC3-2B5EEA617750}"/>
          </ac:spMkLst>
        </pc:spChg>
      </pc:sldChg>
      <pc:sldChg chg="addSp delSp modSp mod">
        <pc:chgData name="Weronika Wieszczyk" userId="546ed1a4-d21b-462e-918d-45566aa71102" providerId="ADAL" clId="{197F90A3-6550-40AD-AC46-5565EAD160C7}" dt="2022-11-19T09:48:40.828" v="642" actId="1076"/>
        <pc:sldMkLst>
          <pc:docMk/>
          <pc:sldMk cId="763592615" sldId="380"/>
        </pc:sldMkLst>
        <pc:spChg chg="add del mod">
          <ac:chgData name="Weronika Wieszczyk" userId="546ed1a4-d21b-462e-918d-45566aa71102" providerId="ADAL" clId="{197F90A3-6550-40AD-AC46-5565EAD160C7}" dt="2022-11-19T09:48:40.828" v="642" actId="1076"/>
          <ac:spMkLst>
            <pc:docMk/>
            <pc:sldMk cId="763592615" sldId="380"/>
            <ac:spMk id="2" creationId="{48500A89-B748-6A4F-E619-E0AB00EAF706}"/>
          </ac:spMkLst>
        </pc:spChg>
      </pc:sldChg>
      <pc:sldChg chg="addSp modSp mod">
        <pc:chgData name="Weronika Wieszczyk" userId="546ed1a4-d21b-462e-918d-45566aa71102" providerId="ADAL" clId="{197F90A3-6550-40AD-AC46-5565EAD160C7}" dt="2022-11-19T09:48:59.484" v="676" actId="20577"/>
        <pc:sldMkLst>
          <pc:docMk/>
          <pc:sldMk cId="1882620804" sldId="381"/>
        </pc:sldMkLst>
        <pc:spChg chg="add mod">
          <ac:chgData name="Weronika Wieszczyk" userId="546ed1a4-d21b-462e-918d-45566aa71102" providerId="ADAL" clId="{197F90A3-6550-40AD-AC46-5565EAD160C7}" dt="2022-11-19T09:48:59.484" v="676" actId="20577"/>
          <ac:spMkLst>
            <pc:docMk/>
            <pc:sldMk cId="1882620804" sldId="381"/>
            <ac:spMk id="2" creationId="{0502CF63-586A-0F59-1393-42E61B6799A2}"/>
          </ac:spMkLst>
        </pc:spChg>
      </pc:sldChg>
      <pc:sldChg chg="addSp modSp mod">
        <pc:chgData name="Weronika Wieszczyk" userId="546ed1a4-d21b-462e-918d-45566aa71102" providerId="ADAL" clId="{197F90A3-6550-40AD-AC46-5565EAD160C7}" dt="2022-11-19T09:49:38.901" v="716" actId="20577"/>
        <pc:sldMkLst>
          <pc:docMk/>
          <pc:sldMk cId="3416361240" sldId="382"/>
        </pc:sldMkLst>
        <pc:spChg chg="add mod">
          <ac:chgData name="Weronika Wieszczyk" userId="546ed1a4-d21b-462e-918d-45566aa71102" providerId="ADAL" clId="{197F90A3-6550-40AD-AC46-5565EAD160C7}" dt="2022-11-19T09:49:38.901" v="716" actId="20577"/>
          <ac:spMkLst>
            <pc:docMk/>
            <pc:sldMk cId="3416361240" sldId="382"/>
            <ac:spMk id="2" creationId="{217B6B0F-B4CE-1E20-4B0F-60E721D43F03}"/>
          </ac:spMkLst>
        </pc:spChg>
      </pc:sldChg>
      <pc:sldChg chg="addSp modSp mod ord">
        <pc:chgData name="Weronika Wieszczyk" userId="546ed1a4-d21b-462e-918d-45566aa71102" providerId="ADAL" clId="{197F90A3-6550-40AD-AC46-5565EAD160C7}" dt="2022-11-19T09:49:21.758" v="692" actId="20577"/>
        <pc:sldMkLst>
          <pc:docMk/>
          <pc:sldMk cId="3778027900" sldId="383"/>
        </pc:sldMkLst>
        <pc:spChg chg="add mod">
          <ac:chgData name="Weronika Wieszczyk" userId="546ed1a4-d21b-462e-918d-45566aa71102" providerId="ADAL" clId="{197F90A3-6550-40AD-AC46-5565EAD160C7}" dt="2022-11-19T09:49:21.758" v="692" actId="20577"/>
          <ac:spMkLst>
            <pc:docMk/>
            <pc:sldMk cId="3778027900" sldId="383"/>
            <ac:spMk id="2" creationId="{29D05864-D561-F755-FF12-EAAAA4898092}"/>
          </ac:spMkLst>
        </pc:spChg>
      </pc:sldChg>
      <pc:sldChg chg="addSp delSp modSp add mod modAnim">
        <pc:chgData name="Weronika Wieszczyk" userId="546ed1a4-d21b-462e-918d-45566aa71102" providerId="ADAL" clId="{197F90A3-6550-40AD-AC46-5565EAD160C7}" dt="2022-11-19T01:33:50.682" v="464"/>
        <pc:sldMkLst>
          <pc:docMk/>
          <pc:sldMk cId="671976787" sldId="384"/>
        </pc:sldMkLst>
        <pc:spChg chg="mod">
          <ac:chgData name="Weronika Wieszczyk" userId="546ed1a4-d21b-462e-918d-45566aa71102" providerId="ADAL" clId="{197F90A3-6550-40AD-AC46-5565EAD160C7}" dt="2022-11-19T01:26:58.575" v="416" actId="14100"/>
          <ac:spMkLst>
            <pc:docMk/>
            <pc:sldMk cId="671976787" sldId="384"/>
            <ac:spMk id="207" creationId="{00000000-0000-0000-0000-000000000000}"/>
          </ac:spMkLst>
        </pc:spChg>
        <pc:picChg chg="del">
          <ac:chgData name="Weronika Wieszczyk" userId="546ed1a4-d21b-462e-918d-45566aa71102" providerId="ADAL" clId="{197F90A3-6550-40AD-AC46-5565EAD160C7}" dt="2022-11-19T01:26:49.953" v="405" actId="478"/>
          <ac:picMkLst>
            <pc:docMk/>
            <pc:sldMk cId="671976787" sldId="384"/>
            <ac:picMk id="3" creationId="{23DAD53F-D275-EB2F-6CAF-ACA5DEB169AE}"/>
          </ac:picMkLst>
        </pc:picChg>
        <pc:picChg chg="add del mod">
          <ac:chgData name="Weronika Wieszczyk" userId="546ed1a4-d21b-462e-918d-45566aa71102" providerId="ADAL" clId="{197F90A3-6550-40AD-AC46-5565EAD160C7}" dt="2022-11-19T01:32:03.925" v="448" actId="478"/>
          <ac:picMkLst>
            <pc:docMk/>
            <pc:sldMk cId="671976787" sldId="384"/>
            <ac:picMk id="4" creationId="{2CFB66FC-3818-24E8-1239-67EADA3187C6}"/>
          </ac:picMkLst>
        </pc:picChg>
        <pc:picChg chg="del">
          <ac:chgData name="Weronika Wieszczyk" userId="546ed1a4-d21b-462e-918d-45566aa71102" providerId="ADAL" clId="{197F90A3-6550-40AD-AC46-5565EAD160C7}" dt="2022-11-19T01:26:50.239" v="406" actId="478"/>
          <ac:picMkLst>
            <pc:docMk/>
            <pc:sldMk cId="671976787" sldId="384"/>
            <ac:picMk id="5" creationId="{EA3F6C5F-50AC-CE64-895C-B4B0AB6C6097}"/>
          </ac:picMkLst>
        </pc:picChg>
        <pc:picChg chg="add del mod">
          <ac:chgData name="Weronika Wieszczyk" userId="546ed1a4-d21b-462e-918d-45566aa71102" providerId="ADAL" clId="{197F90A3-6550-40AD-AC46-5565EAD160C7}" dt="2022-11-19T01:29:52.074" v="446" actId="478"/>
          <ac:picMkLst>
            <pc:docMk/>
            <pc:sldMk cId="671976787" sldId="384"/>
            <ac:picMk id="7" creationId="{A278C118-E4A0-69BD-0810-1C8DD960FF42}"/>
          </ac:picMkLst>
        </pc:picChg>
        <pc:picChg chg="add mod">
          <ac:chgData name="Weronika Wieszczyk" userId="546ed1a4-d21b-462e-918d-45566aa71102" providerId="ADAL" clId="{197F90A3-6550-40AD-AC46-5565EAD160C7}" dt="2022-11-19T01:33:50.682" v="464"/>
          <ac:picMkLst>
            <pc:docMk/>
            <pc:sldMk cId="671976787" sldId="384"/>
            <ac:picMk id="9" creationId="{65D80A30-2829-6587-F6C7-2B3DF526B8C4}"/>
          </ac:picMkLst>
        </pc:picChg>
        <pc:picChg chg="add mod">
          <ac:chgData name="Weronika Wieszczyk" userId="546ed1a4-d21b-462e-918d-45566aa71102" providerId="ADAL" clId="{197F90A3-6550-40AD-AC46-5565EAD160C7}" dt="2022-11-19T01:33:35.249" v="462"/>
          <ac:picMkLst>
            <pc:docMk/>
            <pc:sldMk cId="671976787" sldId="384"/>
            <ac:picMk id="11" creationId="{3AEEFA63-28FA-1281-0D41-EF7AD5CA9D82}"/>
          </ac:picMkLst>
        </pc:picChg>
        <pc:picChg chg="add del mod">
          <ac:chgData name="Weronika Wieszczyk" userId="546ed1a4-d21b-462e-918d-45566aa71102" providerId="ADAL" clId="{197F90A3-6550-40AD-AC46-5565EAD160C7}" dt="2022-11-19T01:26:59.314" v="417"/>
          <ac:picMkLst>
            <pc:docMk/>
            <pc:sldMk cId="671976787" sldId="384"/>
            <ac:picMk id="1026" creationId="{839CD3DC-9B09-5305-E04C-6995F02DAC37}"/>
          </ac:picMkLst>
        </pc:picChg>
        <pc:picChg chg="add mod">
          <ac:chgData name="Weronika Wieszczyk" userId="546ed1a4-d21b-462e-918d-45566aa71102" providerId="ADAL" clId="{197F90A3-6550-40AD-AC46-5565EAD160C7}" dt="2022-11-19T01:32:38.915" v="459" actId="1076"/>
          <ac:picMkLst>
            <pc:docMk/>
            <pc:sldMk cId="671976787" sldId="384"/>
            <ac:picMk id="1028" creationId="{01D649A5-B2CA-8B60-DCDF-F8BD593162C6}"/>
          </ac:picMkLst>
        </pc:picChg>
      </pc:sldChg>
      <pc:sldChg chg="modSp mod">
        <pc:chgData name="Weronika Wieszczyk" userId="546ed1a4-d21b-462e-918d-45566aa71102" providerId="ADAL" clId="{197F90A3-6550-40AD-AC46-5565EAD160C7}" dt="2022-11-19T09:40:19.595" v="493" actId="20577"/>
        <pc:sldMkLst>
          <pc:docMk/>
          <pc:sldMk cId="3755447490" sldId="386"/>
        </pc:sldMkLst>
        <pc:spChg chg="mod">
          <ac:chgData name="Weronika Wieszczyk" userId="546ed1a4-d21b-462e-918d-45566aa71102" providerId="ADAL" clId="{197F90A3-6550-40AD-AC46-5565EAD160C7}" dt="2022-11-19T09:40:19.595" v="493" actId="20577"/>
          <ac:spMkLst>
            <pc:docMk/>
            <pc:sldMk cId="3755447490" sldId="386"/>
            <ac:spMk id="4" creationId="{CCE9BFF8-C821-27C6-190A-E7A48938484D}"/>
          </ac:spMkLst>
        </pc:spChg>
      </pc:sldChg>
      <pc:sldChg chg="addSp delSp modSp add mod delAnim">
        <pc:chgData name="Weronika Wieszczyk" userId="546ed1a4-d21b-462e-918d-45566aa71102" providerId="ADAL" clId="{197F90A3-6550-40AD-AC46-5565EAD160C7}" dt="2022-11-19T14:19:58.858" v="758" actId="1076"/>
        <pc:sldMkLst>
          <pc:docMk/>
          <pc:sldMk cId="3396057834" sldId="387"/>
        </pc:sldMkLst>
        <pc:spChg chg="add del mod">
          <ac:chgData name="Weronika Wieszczyk" userId="546ed1a4-d21b-462e-918d-45566aa71102" providerId="ADAL" clId="{197F90A3-6550-40AD-AC46-5565EAD160C7}" dt="2022-11-19T14:19:37.253" v="749" actId="478"/>
          <ac:spMkLst>
            <pc:docMk/>
            <pc:sldMk cId="3396057834" sldId="387"/>
            <ac:spMk id="4" creationId="{525A0469-1012-233E-1331-EDB5425F7107}"/>
          </ac:spMkLst>
        </pc:spChg>
        <pc:spChg chg="mod">
          <ac:chgData name="Weronika Wieszczyk" userId="546ed1a4-d21b-462e-918d-45566aa71102" providerId="ADAL" clId="{197F90A3-6550-40AD-AC46-5565EAD160C7}" dt="2022-11-19T14:19:50.320" v="756" actId="1076"/>
          <ac:spMkLst>
            <pc:docMk/>
            <pc:sldMk cId="3396057834" sldId="387"/>
            <ac:spMk id="207" creationId="{00000000-0000-0000-0000-000000000000}"/>
          </ac:spMkLst>
        </pc:spChg>
        <pc:picChg chg="add mod">
          <ac:chgData name="Weronika Wieszczyk" userId="546ed1a4-d21b-462e-918d-45566aa71102" providerId="ADAL" clId="{197F90A3-6550-40AD-AC46-5565EAD160C7}" dt="2022-11-19T14:19:58.858" v="758" actId="1076"/>
          <ac:picMkLst>
            <pc:docMk/>
            <pc:sldMk cId="3396057834" sldId="387"/>
            <ac:picMk id="3" creationId="{68B8F672-CCCC-34CA-8C8A-018505C01001}"/>
          </ac:picMkLst>
        </pc:picChg>
        <pc:picChg chg="del">
          <ac:chgData name="Weronika Wieszczyk" userId="546ed1a4-d21b-462e-918d-45566aa71102" providerId="ADAL" clId="{197F90A3-6550-40AD-AC46-5565EAD160C7}" dt="2022-11-19T14:16:35.286" v="718" actId="478"/>
          <ac:picMkLst>
            <pc:docMk/>
            <pc:sldMk cId="3396057834" sldId="387"/>
            <ac:picMk id="9" creationId="{65D80A30-2829-6587-F6C7-2B3DF526B8C4}"/>
          </ac:picMkLst>
        </pc:picChg>
        <pc:picChg chg="del">
          <ac:chgData name="Weronika Wieszczyk" userId="546ed1a4-d21b-462e-918d-45566aa71102" providerId="ADAL" clId="{197F90A3-6550-40AD-AC46-5565EAD160C7}" dt="2022-11-19T14:16:36.824" v="720" actId="478"/>
          <ac:picMkLst>
            <pc:docMk/>
            <pc:sldMk cId="3396057834" sldId="387"/>
            <ac:picMk id="11" creationId="{3AEEFA63-28FA-1281-0D41-EF7AD5CA9D82}"/>
          </ac:picMkLst>
        </pc:picChg>
        <pc:picChg chg="add del mod">
          <ac:chgData name="Weronika Wieszczyk" userId="546ed1a4-d21b-462e-918d-45566aa71102" providerId="ADAL" clId="{197F90A3-6550-40AD-AC46-5565EAD160C7}" dt="2022-11-19T14:19:36.081" v="748" actId="478"/>
          <ac:picMkLst>
            <pc:docMk/>
            <pc:sldMk cId="3396057834" sldId="387"/>
            <ac:picMk id="1026" creationId="{2B5E4F95-F121-7EC3-26D8-81C5C1FB7456}"/>
          </ac:picMkLst>
        </pc:picChg>
        <pc:picChg chg="del">
          <ac:chgData name="Weronika Wieszczyk" userId="546ed1a4-d21b-462e-918d-45566aa71102" providerId="ADAL" clId="{197F90A3-6550-40AD-AC46-5565EAD160C7}" dt="2022-11-19T14:16:35.845" v="719" actId="478"/>
          <ac:picMkLst>
            <pc:docMk/>
            <pc:sldMk cId="3396057834" sldId="387"/>
            <ac:picMk id="1028" creationId="{01D649A5-B2CA-8B60-DCDF-F8BD593162C6}"/>
          </ac:picMkLst>
        </pc:picChg>
      </pc:sldChg>
      <pc:sldChg chg="addSp delSp modSp add mod">
        <pc:chgData name="Weronika Wieszczyk" userId="546ed1a4-d21b-462e-918d-45566aa71102" providerId="ADAL" clId="{197F90A3-6550-40AD-AC46-5565EAD160C7}" dt="2022-11-19T14:20:20.214" v="767" actId="1076"/>
        <pc:sldMkLst>
          <pc:docMk/>
          <pc:sldMk cId="2605119853" sldId="388"/>
        </pc:sldMkLst>
        <pc:spChg chg="del mod">
          <ac:chgData name="Weronika Wieszczyk" userId="546ed1a4-d21b-462e-918d-45566aa71102" providerId="ADAL" clId="{197F90A3-6550-40AD-AC46-5565EAD160C7}" dt="2022-11-19T14:20:14.421" v="765" actId="478"/>
          <ac:spMkLst>
            <pc:docMk/>
            <pc:sldMk cId="2605119853" sldId="388"/>
            <ac:spMk id="207" creationId="{00000000-0000-0000-0000-000000000000}"/>
          </ac:spMkLst>
        </pc:spChg>
        <pc:picChg chg="del">
          <ac:chgData name="Weronika Wieszczyk" userId="546ed1a4-d21b-462e-918d-45566aa71102" providerId="ADAL" clId="{197F90A3-6550-40AD-AC46-5565EAD160C7}" dt="2022-11-19T14:20:02.845" v="760" actId="478"/>
          <ac:picMkLst>
            <pc:docMk/>
            <pc:sldMk cId="2605119853" sldId="388"/>
            <ac:picMk id="3" creationId="{68B8F672-CCCC-34CA-8C8A-018505C01001}"/>
          </ac:picMkLst>
        </pc:picChg>
        <pc:picChg chg="add mod">
          <ac:chgData name="Weronika Wieszczyk" userId="546ed1a4-d21b-462e-918d-45566aa71102" providerId="ADAL" clId="{197F90A3-6550-40AD-AC46-5565EAD160C7}" dt="2022-11-19T14:20:20.214" v="767" actId="1076"/>
          <ac:picMkLst>
            <pc:docMk/>
            <pc:sldMk cId="2605119853" sldId="388"/>
            <ac:picMk id="2050" creationId="{752EC679-27CD-ED8D-93B6-7318E9D5B5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107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62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78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593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8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308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94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150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e1c7595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e1c7595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40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1e1c7595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1e1c7595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321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393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59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49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738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175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945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924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622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94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516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550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540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586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544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556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4835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954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342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053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477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869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51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011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106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1664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4478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085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0507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0196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276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556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1689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5697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2466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0965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7494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277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0366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8663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0992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72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7687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6169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2359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4703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1853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77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5132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7554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8433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19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32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7084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df7eaf6f88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df7eaf6f88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e1f09dd8c0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e1f09dd8c0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07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17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275" y="2229900"/>
            <a:ext cx="62271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43" y="-12298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9955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1_Title and text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872400" y="1889788"/>
            <a:ext cx="31434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872400" y="2724513"/>
            <a:ext cx="31434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624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/>
          </p:nvPr>
        </p:nvSpPr>
        <p:spPr>
          <a:xfrm>
            <a:off x="1717450" y="692400"/>
            <a:ext cx="57090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1717450" y="1860900"/>
            <a:ext cx="5709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2"/>
          </p:nvPr>
        </p:nvSpPr>
        <p:spPr>
          <a:xfrm>
            <a:off x="1717450" y="2198646"/>
            <a:ext cx="57090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2264625" y="4157701"/>
            <a:ext cx="46149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255103" y="179327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48225" y="-797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171443" y="28658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8481882" y="2365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258209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2264625" y="3611700"/>
            <a:ext cx="4614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including icons by</a:t>
            </a: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</a:t>
            </a: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283375"/>
            <a:ext cx="4766400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74750" y="1062175"/>
            <a:ext cx="1056900" cy="1061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24900" y="3367907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843" y="-1226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057" y="262475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19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2265600" y="3187900"/>
            <a:ext cx="4635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391900" y="35551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956450" y="2117538"/>
            <a:ext cx="52311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4081150" y="2561250"/>
            <a:ext cx="4215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948600" y="184325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67101" y="-224552"/>
            <a:ext cx="881600" cy="8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2026913" y="3068225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3"/>
          </p:nvPr>
        </p:nvSpPr>
        <p:spPr>
          <a:xfrm>
            <a:off x="4756675" y="3068225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4756680" y="3632050"/>
            <a:ext cx="2360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2027071" y="3632050"/>
            <a:ext cx="2360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0" r:id="rId6"/>
    <p:sldLayoutId id="2147483661" r:id="rId7"/>
    <p:sldLayoutId id="2147483662" r:id="rId8"/>
    <p:sldLayoutId id="2147483663" r:id="rId9"/>
    <p:sldLayoutId id="2147483679" r:id="rId10"/>
    <p:sldLayoutId id="2147483671" r:id="rId11"/>
    <p:sldLayoutId id="2147483672" r:id="rId1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5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7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8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8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8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8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9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9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3.wdp"/><Relationship Id="rId5" Type="http://schemas.openxmlformats.org/officeDocument/2006/relationships/image" Target="../media/image95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medium.com/@necsoft/three-js-101-hello-world-part-1-443207b1ebe1" TargetMode="External"/><Relationship Id="rId4" Type="http://schemas.openxmlformats.org/officeDocument/2006/relationships/hyperlink" Target="https://coursehunters.online/t/threejs-journey-part-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778274" y="2229900"/>
            <a:ext cx="5550897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Bahnschrift SemiBold"/>
              </a:rPr>
              <a:t>Tworzenie stron internetowych z elementami 3D z wykorzystaniem biblioteki Three.js</a:t>
            </a:r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1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Weronika Wieszczyk 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775" y="17037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44177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9282" y="-177575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CCE9BFF8-C821-27C6-190A-E7A48938484D}"/>
              </a:ext>
            </a:extLst>
          </p:cNvPr>
          <p:cNvSpPr txBox="1">
            <a:spLocks/>
          </p:cNvSpPr>
          <p:nvPr/>
        </p:nvSpPr>
        <p:spPr>
          <a:xfrm>
            <a:off x="745931" y="732523"/>
            <a:ext cx="7246801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  <a:buNone/>
            </a:pPr>
            <a:r>
              <a:rPr lang="pl-PL" sz="1600" b="0" i="0" err="1">
                <a:solidFill>
                  <a:srgbClr val="EFEFEF"/>
                </a:solidFill>
                <a:effectLst/>
                <a:latin typeface="Inter"/>
              </a:rPr>
              <a:t>Sandbox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:</a:t>
            </a:r>
            <a:endParaRPr lang="pl-PL" sz="16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658DD1-3D1E-5E28-A8FF-295650678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83" y="231890"/>
            <a:ext cx="1567720" cy="156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FFB94D1-AF72-C403-04AE-F57114A2E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8" y="1448551"/>
            <a:ext cx="6425012" cy="310187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3BDD745-FD12-AA2E-FA6A-7E248937C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18" y="1448551"/>
            <a:ext cx="6509444" cy="31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80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Wideo 45">
            <a:hlinkClick r:id="" action="ppaction://media"/>
            <a:extLst>
              <a:ext uri="{FF2B5EF4-FFF2-40B4-BE49-F238E27FC236}">
                <a16:creationId xmlns:a16="http://schemas.microsoft.com/office/drawing/2014/main" id="{BC9B7708-CDCE-0376-68E0-007B4D41A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773" y="578083"/>
            <a:ext cx="7892453" cy="3987333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BE1EC55-A9F7-5C73-DBDB-1ED5A4A9B07D}"/>
              </a:ext>
            </a:extLst>
          </p:cNvPr>
          <p:cNvSpPr txBox="1"/>
          <p:nvPr/>
        </p:nvSpPr>
        <p:spPr>
          <a:xfrm>
            <a:off x="531159" y="4565416"/>
            <a:ext cx="4518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showroom.littleworkshop.fr</a:t>
            </a:r>
          </a:p>
        </p:txBody>
      </p:sp>
    </p:spTree>
    <p:extLst>
      <p:ext uri="{BB962C8B-B14F-4D97-AF65-F5344CB8AC3E}">
        <p14:creationId xmlns:p14="http://schemas.microsoft.com/office/powerpoint/2010/main" val="730807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7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ideo 2">
            <a:hlinkClick r:id="" action="ppaction://media"/>
            <a:extLst>
              <a:ext uri="{FF2B5EF4-FFF2-40B4-BE49-F238E27FC236}">
                <a16:creationId xmlns:a16="http://schemas.microsoft.com/office/drawing/2014/main" id="{550007FB-7685-2F18-CCB5-BDAE6BCB7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6920" y="590991"/>
            <a:ext cx="7890160" cy="396151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25F3349-DEEA-06F3-5D90-E0AA79E0E89B}"/>
              </a:ext>
            </a:extLst>
          </p:cNvPr>
          <p:cNvSpPr txBox="1"/>
          <p:nvPr/>
        </p:nvSpPr>
        <p:spPr>
          <a:xfrm>
            <a:off x="531159" y="4565416"/>
            <a:ext cx="4518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neal.fun</a:t>
            </a:r>
            <a:r>
              <a:rPr lang="pl-PL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/design-the-</a:t>
            </a:r>
            <a:r>
              <a:rPr lang="pl-PL" sz="1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next</a:t>
            </a:r>
            <a:r>
              <a:rPr lang="pl-PL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-</a:t>
            </a:r>
            <a:r>
              <a:rPr lang="pl-PL" sz="1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iphone</a:t>
            </a:r>
            <a:endParaRPr lang="pl-PL" sz="1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169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deo 2">
            <a:hlinkClick r:id="" action="ppaction://media"/>
            <a:extLst>
              <a:ext uri="{FF2B5EF4-FFF2-40B4-BE49-F238E27FC236}">
                <a16:creationId xmlns:a16="http://schemas.microsoft.com/office/drawing/2014/main" id="{A2144E7B-DA27-E51E-108E-B9A55330B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492" y="598393"/>
            <a:ext cx="7877016" cy="3946714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5F39C2D-DC6E-D340-2FC3-2B5EEA617750}"/>
              </a:ext>
            </a:extLst>
          </p:cNvPr>
          <p:cNvSpPr txBox="1"/>
          <p:nvPr/>
        </p:nvSpPr>
        <p:spPr>
          <a:xfrm>
            <a:off x="531159" y="4565416"/>
            <a:ext cx="4518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letsplay.ouigo.com</a:t>
            </a:r>
          </a:p>
        </p:txBody>
      </p:sp>
    </p:spTree>
    <p:extLst>
      <p:ext uri="{BB962C8B-B14F-4D97-AF65-F5344CB8AC3E}">
        <p14:creationId xmlns:p14="http://schemas.microsoft.com/office/powerpoint/2010/main" val="3657137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ideo 2">
            <a:hlinkClick r:id="" action="ppaction://media"/>
            <a:extLst>
              <a:ext uri="{FF2B5EF4-FFF2-40B4-BE49-F238E27FC236}">
                <a16:creationId xmlns:a16="http://schemas.microsoft.com/office/drawing/2014/main" id="{347AA432-E34D-66B8-2B76-D59C02004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2354" y="605678"/>
            <a:ext cx="7799292" cy="3932144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8500A89-B748-6A4F-E619-E0AB00EAF706}"/>
              </a:ext>
            </a:extLst>
          </p:cNvPr>
          <p:cNvSpPr txBox="1"/>
          <p:nvPr/>
        </p:nvSpPr>
        <p:spPr>
          <a:xfrm>
            <a:off x="531159" y="4565416"/>
            <a:ext cx="4518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heraclosgame.com</a:t>
            </a:r>
          </a:p>
        </p:txBody>
      </p:sp>
    </p:spTree>
    <p:extLst>
      <p:ext uri="{BB962C8B-B14F-4D97-AF65-F5344CB8AC3E}">
        <p14:creationId xmlns:p14="http://schemas.microsoft.com/office/powerpoint/2010/main" val="763592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deo 2">
            <a:hlinkClick r:id="" action="ppaction://media"/>
            <a:extLst>
              <a:ext uri="{FF2B5EF4-FFF2-40B4-BE49-F238E27FC236}">
                <a16:creationId xmlns:a16="http://schemas.microsoft.com/office/drawing/2014/main" id="{D1B4DCB0-0079-AFFC-2A8C-8D06385D9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813" y="619522"/>
            <a:ext cx="7744374" cy="3904455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502CF63-586A-0F59-1393-42E61B6799A2}"/>
              </a:ext>
            </a:extLst>
          </p:cNvPr>
          <p:cNvSpPr txBox="1"/>
          <p:nvPr/>
        </p:nvSpPr>
        <p:spPr>
          <a:xfrm>
            <a:off x="531159" y="4565416"/>
            <a:ext cx="4518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jesse-zhou.com</a:t>
            </a:r>
          </a:p>
        </p:txBody>
      </p:sp>
    </p:spTree>
    <p:extLst>
      <p:ext uri="{BB962C8B-B14F-4D97-AF65-F5344CB8AC3E}">
        <p14:creationId xmlns:p14="http://schemas.microsoft.com/office/powerpoint/2010/main" val="1882620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deo 2">
            <a:hlinkClick r:id="" action="ppaction://media"/>
            <a:extLst>
              <a:ext uri="{FF2B5EF4-FFF2-40B4-BE49-F238E27FC236}">
                <a16:creationId xmlns:a16="http://schemas.microsoft.com/office/drawing/2014/main" id="{829253B7-80F8-6E30-3328-CD33966CA5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593" y="611841"/>
            <a:ext cx="7758814" cy="391981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9D05864-D561-F755-FF12-EAAAA4898092}"/>
              </a:ext>
            </a:extLst>
          </p:cNvPr>
          <p:cNvSpPr txBox="1"/>
          <p:nvPr/>
        </p:nvSpPr>
        <p:spPr>
          <a:xfrm>
            <a:off x="531159" y="4565416"/>
            <a:ext cx="4518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turbulent.ca</a:t>
            </a:r>
          </a:p>
        </p:txBody>
      </p:sp>
    </p:spTree>
    <p:extLst>
      <p:ext uri="{BB962C8B-B14F-4D97-AF65-F5344CB8AC3E}">
        <p14:creationId xmlns:p14="http://schemas.microsoft.com/office/powerpoint/2010/main" val="3778027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ideo 2">
            <a:hlinkClick r:id="" action="ppaction://media"/>
            <a:extLst>
              <a:ext uri="{FF2B5EF4-FFF2-40B4-BE49-F238E27FC236}">
                <a16:creationId xmlns:a16="http://schemas.microsoft.com/office/drawing/2014/main" id="{7F30D9D7-4C6A-623B-D31D-4ECFDBC62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2836" y="608955"/>
            <a:ext cx="7738327" cy="3925589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17B6B0F-B4CE-1E20-4B0F-60E721D43F03}"/>
              </a:ext>
            </a:extLst>
          </p:cNvPr>
          <p:cNvSpPr txBox="1"/>
          <p:nvPr/>
        </p:nvSpPr>
        <p:spPr>
          <a:xfrm>
            <a:off x="531159" y="4565416"/>
            <a:ext cx="4518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hydrogen.shopify.dev</a:t>
            </a:r>
            <a:endParaRPr lang="pl-PL" sz="1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361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1274388" y="2062837"/>
            <a:ext cx="6595224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/>
              <a:t>Podstawy Three.js</a:t>
            </a: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605" y="3350686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7542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Tworzenie prostej sceny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63EA979-BFE5-152A-B112-819589552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026" y="1322412"/>
            <a:ext cx="4013947" cy="31910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1274388" y="2034262"/>
            <a:ext cx="6595224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/>
              <a:t>Czym jest Three.js?</a:t>
            </a: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605" y="3350686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Przygotowanie środowiska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Opcja 1: Instalacja przez </a:t>
            </a:r>
            <a:r>
              <a:rPr lang="pl-PL" sz="1600" b="1" err="1">
                <a:solidFill>
                  <a:schemeClr val="dk1"/>
                </a:solidFill>
              </a:rPr>
              <a:t>npm</a:t>
            </a:r>
            <a:endParaRPr lang="pl-PL"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&gt; </a:t>
            </a:r>
            <a:r>
              <a:rPr lang="pl-PL" sz="1600" err="1">
                <a:solidFill>
                  <a:schemeClr val="dk1"/>
                </a:solidFill>
                <a:latin typeface="Consolas" panose="020B0609020204030204" pitchFamily="49" charset="0"/>
              </a:rPr>
              <a:t>npm</a:t>
            </a:r>
            <a:r>
              <a:rPr lang="pl-PL" sz="160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600" err="1">
                <a:solidFill>
                  <a:schemeClr val="dk1"/>
                </a:solidFill>
                <a:latin typeface="Consolas" panose="020B0609020204030204" pitchFamily="49" charset="0"/>
              </a:rPr>
              <a:t>intall</a:t>
            </a:r>
            <a:r>
              <a:rPr lang="pl-PL" sz="160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600" err="1">
                <a:solidFill>
                  <a:schemeClr val="dk1"/>
                </a:solidFill>
                <a:latin typeface="Consolas" panose="020B0609020204030204" pitchFamily="49" charset="0"/>
              </a:rPr>
              <a:t>three</a:t>
            </a:r>
            <a:br>
              <a:rPr lang="pl-PL" sz="1600">
                <a:solidFill>
                  <a:schemeClr val="dk1"/>
                </a:solidFill>
              </a:rPr>
            </a:br>
            <a:endParaRPr lang="pl-PL"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EDADD69-5AE2-59B3-86BA-E2804C097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575" y="2229720"/>
            <a:ext cx="5734850" cy="11717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FEBE372-54AA-B843-60C9-921236A76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576" y="3401459"/>
            <a:ext cx="5734850" cy="140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83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Przygotowanie środowiska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Opcja 2: Import paczki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-PL" sz="1600">
                <a:solidFill>
                  <a:schemeClr val="dk1"/>
                </a:solidFill>
              </a:rPr>
            </a:br>
            <a:endParaRPr lang="pl-PL"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B2AF9AC-B5C8-7A8F-4CA4-1BC5E1E5F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253" y="1847541"/>
            <a:ext cx="6121493" cy="27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904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Przygotowanie środowiska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Opcja 3: Sklonowanie repozytorium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https://github.com/mrdoob/three.js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-PL" sz="1600">
                <a:solidFill>
                  <a:schemeClr val="dk1"/>
                </a:solidFill>
              </a:rPr>
            </a:br>
            <a:endParaRPr lang="pl-PL"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470FBD7-5521-8BDB-696B-91FDBD1DE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52" y="2159873"/>
            <a:ext cx="7168896" cy="209707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179079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Przygotowanie środowiska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2443968" y="2453188"/>
            <a:ext cx="42560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Visual Studio </a:t>
            </a:r>
            <a:r>
              <a:rPr lang="pl-PL" sz="1600" err="1">
                <a:solidFill>
                  <a:schemeClr val="dk1"/>
                </a:solidFill>
              </a:rPr>
              <a:t>Code</a:t>
            </a:r>
            <a:r>
              <a:rPr lang="pl-PL" sz="1600">
                <a:solidFill>
                  <a:schemeClr val="dk1"/>
                </a:solidFill>
              </a:rPr>
              <a:t>          +            Live Server</a:t>
            </a:r>
            <a:br>
              <a:rPr lang="pl-PL" sz="1600">
                <a:solidFill>
                  <a:schemeClr val="dk1"/>
                </a:solidFill>
              </a:rPr>
            </a:br>
            <a:endParaRPr lang="pl-PL"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B2441C-0846-786D-B609-E2E86DB1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42" y="1500914"/>
            <a:ext cx="909987" cy="90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ve Server - Visual Studio Marketplace">
            <a:extLst>
              <a:ext uri="{FF2B5EF4-FFF2-40B4-BE49-F238E27FC236}">
                <a16:creationId xmlns:a16="http://schemas.microsoft.com/office/drawing/2014/main" id="{A52DB291-C5BF-ABEE-8D3A-8736F21C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284" y="1298813"/>
            <a:ext cx="1272937" cy="127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5768BD27-EC38-4821-F680-078BB81A2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663" y="3025958"/>
            <a:ext cx="6128674" cy="14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36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6;p33">
            <a:extLst>
              <a:ext uri="{FF2B5EF4-FFF2-40B4-BE49-F238E27FC236}">
                <a16:creationId xmlns:a16="http://schemas.microsoft.com/office/drawing/2014/main" id="{43190A93-99A7-E0B9-A81E-E7C34593B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Scena</a:t>
            </a:r>
            <a:endParaRPr/>
          </a:p>
        </p:txBody>
      </p:sp>
      <p:sp>
        <p:nvSpPr>
          <p:cNvPr id="11" name="Google Shape;207;p33">
            <a:extLst>
              <a:ext uri="{FF2B5EF4-FFF2-40B4-BE49-F238E27FC236}">
                <a16:creationId xmlns:a16="http://schemas.microsoft.com/office/drawing/2014/main" id="{8ABFDB4D-7CF7-A295-83F1-6E43CE624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Konstruktor: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Scene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Przykładowe właściwości: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b="1">
                <a:solidFill>
                  <a:schemeClr val="tx1"/>
                </a:solidFill>
                <a:latin typeface="Consolas"/>
              </a:rPr>
              <a:t>.</a:t>
            </a:r>
            <a:r>
              <a:rPr lang="pl-PL" sz="1600" b="1" err="1">
                <a:solidFill>
                  <a:schemeClr val="dk1"/>
                </a:solidFill>
                <a:latin typeface="Consolas"/>
              </a:rPr>
              <a:t>background</a:t>
            </a:r>
            <a:r>
              <a:rPr lang="pl-PL" sz="1600" b="1">
                <a:solidFill>
                  <a:schemeClr val="dk1"/>
                </a:solidFill>
                <a:latin typeface="Consolas"/>
              </a:rPr>
              <a:t> </a:t>
            </a:r>
            <a:r>
              <a:rPr lang="pl-PL" sz="1600">
                <a:solidFill>
                  <a:schemeClr val="dk1"/>
                </a:solidFill>
                <a:latin typeface="Consolas"/>
              </a:rPr>
              <a:t>: Object </a:t>
            </a:r>
            <a:r>
              <a:rPr lang="pl-PL" sz="1600">
                <a:solidFill>
                  <a:schemeClr val="dk1"/>
                </a:solidFill>
              </a:rPr>
              <a:t>–  kolor lub tekstura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b="1">
                <a:solidFill>
                  <a:schemeClr val="tx1"/>
                </a:solidFill>
                <a:latin typeface="Consolas"/>
              </a:rPr>
              <a:t>.</a:t>
            </a:r>
            <a:r>
              <a:rPr lang="pl-PL" sz="1600" b="1">
                <a:solidFill>
                  <a:schemeClr val="dk1"/>
                </a:solidFill>
                <a:latin typeface="Consolas"/>
              </a:rPr>
              <a:t>fog </a:t>
            </a:r>
            <a:r>
              <a:rPr lang="pl-PL" sz="1600">
                <a:solidFill>
                  <a:schemeClr val="dk1"/>
                </a:solidFill>
                <a:latin typeface="Consolas"/>
              </a:rPr>
              <a:t>: </a:t>
            </a:r>
            <a:r>
              <a:rPr lang="pl-PL" sz="1600" err="1">
                <a:solidFill>
                  <a:schemeClr val="dk1"/>
                </a:solidFill>
                <a:latin typeface="Consolas"/>
              </a:rPr>
              <a:t>Fog</a:t>
            </a:r>
            <a:r>
              <a:rPr lang="pl-PL" sz="1600">
                <a:solidFill>
                  <a:schemeClr val="dk1"/>
                </a:solidFill>
                <a:latin typeface="Consolas"/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–  imitacja mgły w scenie </a:t>
            </a:r>
            <a:endParaRPr lang="pl-PL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B1630B31-237E-372E-0F8B-7BA99D96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94" y="2890825"/>
            <a:ext cx="1465481" cy="1717185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3B19C576-BCC5-3A44-64AF-43C7D2A58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427" y="2890825"/>
            <a:ext cx="1511850" cy="17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889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6;p33">
            <a:extLst>
              <a:ext uri="{FF2B5EF4-FFF2-40B4-BE49-F238E27FC236}">
                <a16:creationId xmlns:a16="http://schemas.microsoft.com/office/drawing/2014/main" id="{43190A93-99A7-E0B9-A81E-E7C34593B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Scena</a:t>
            </a:r>
            <a:endParaRPr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3765A58-435D-463C-9D78-7D4E66EA6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CC11948F-81F9-8D51-8EDE-A2D250E9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59" y="1194834"/>
            <a:ext cx="6776926" cy="34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209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Scena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7750C7A8-3D97-BB24-6667-B3520C040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417" y="1746814"/>
            <a:ext cx="5125165" cy="100979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978BAAE4-A5F4-D0AB-6779-F0E8A250E2E2}"/>
              </a:ext>
            </a:extLst>
          </p:cNvPr>
          <p:cNvSpPr txBox="1"/>
          <p:nvPr/>
        </p:nvSpPr>
        <p:spPr>
          <a:xfrm>
            <a:off x="4368300" y="3251134"/>
            <a:ext cx="1708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>
                <a:solidFill>
                  <a:schemeClr val="dk1"/>
                </a:solidFill>
                <a:latin typeface="Consolas" panose="020B0609020204030204" pitchFamily="49" charset="0"/>
              </a:rPr>
              <a:t>.</a:t>
            </a:r>
            <a:r>
              <a:rPr lang="pl-PL" sz="1400" err="1">
                <a:solidFill>
                  <a:schemeClr val="dk1"/>
                </a:solidFill>
                <a:latin typeface="Consolas" panose="020B0609020204030204" pitchFamily="49" charset="0"/>
              </a:rPr>
              <a:t>near</a:t>
            </a:r>
            <a:r>
              <a:rPr lang="pl-PL" sz="1400">
                <a:solidFill>
                  <a:schemeClr val="dk1"/>
                </a:solidFill>
                <a:latin typeface="Consolas" panose="020B0609020204030204" pitchFamily="49" charset="0"/>
              </a:rPr>
              <a:t> : </a:t>
            </a:r>
            <a:r>
              <a:rPr lang="pl-PL" sz="1400" err="1">
                <a:solidFill>
                  <a:schemeClr val="dk1"/>
                </a:solidFill>
                <a:latin typeface="Consolas" panose="020B0609020204030204" pitchFamily="49" charset="0"/>
              </a:rPr>
              <a:t>Float</a:t>
            </a:r>
            <a:r>
              <a:rPr lang="pl-PL" sz="140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400">
                <a:solidFill>
                  <a:schemeClr val="dk1"/>
                </a:solidFill>
              </a:rPr>
              <a:t>– „początek” mgły</a:t>
            </a:r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CB5F0D4-2BE8-DCCE-FFC1-4934CCDC2FCD}"/>
              </a:ext>
            </a:extLst>
          </p:cNvPr>
          <p:cNvSpPr txBox="1"/>
          <p:nvPr/>
        </p:nvSpPr>
        <p:spPr>
          <a:xfrm>
            <a:off x="6454980" y="3251134"/>
            <a:ext cx="1645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>
                <a:solidFill>
                  <a:schemeClr val="dk1"/>
                </a:solidFill>
                <a:latin typeface="Consolas" panose="020B0609020204030204" pitchFamily="49" charset="0"/>
              </a:rPr>
              <a:t>.far : </a:t>
            </a:r>
            <a:r>
              <a:rPr lang="pl-PL" sz="1400" err="1">
                <a:solidFill>
                  <a:schemeClr val="dk1"/>
                </a:solidFill>
                <a:latin typeface="Consolas" panose="020B0609020204030204" pitchFamily="49" charset="0"/>
              </a:rPr>
              <a:t>Float</a:t>
            </a:r>
            <a:r>
              <a:rPr lang="pl-PL" sz="140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400">
                <a:solidFill>
                  <a:schemeClr val="dk1"/>
                </a:solidFill>
              </a:rPr>
              <a:t>– „koniec” mgły</a:t>
            </a:r>
            <a:endParaRPr lang="pl-PL"/>
          </a:p>
        </p:txBody>
      </p:sp>
      <p:cxnSp>
        <p:nvCxnSpPr>
          <p:cNvPr id="11" name="Łącznik: zakrzywiony 10">
            <a:extLst>
              <a:ext uri="{FF2B5EF4-FFF2-40B4-BE49-F238E27FC236}">
                <a16:creationId xmlns:a16="http://schemas.microsoft.com/office/drawing/2014/main" id="{060F67FA-449C-2DD9-F922-4B20A8125D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15179" y="2689047"/>
            <a:ext cx="606461" cy="5177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Łącznik: zakrzywiony 14">
            <a:extLst>
              <a:ext uri="{FF2B5EF4-FFF2-40B4-BE49-F238E27FC236}">
                <a16:creationId xmlns:a16="http://schemas.microsoft.com/office/drawing/2014/main" id="{D9DA37C3-5B23-1BC5-8C2B-73B4050EF2E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01084" y="2710782"/>
            <a:ext cx="606462" cy="4342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1668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Kamera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Rodzaje kamer w Three.js: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dk1"/>
                </a:solidFill>
              </a:rPr>
              <a:t>ArrayCamera</a:t>
            </a:r>
            <a:endParaRPr lang="pl-PL" sz="160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dk1"/>
                </a:solidFill>
              </a:rPr>
              <a:t>CubeCamera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dk1"/>
                </a:solidFill>
              </a:rPr>
              <a:t>OrthographicCamera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dk1"/>
                </a:solidFill>
              </a:rPr>
              <a:t>PerspectiveCamera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dk1"/>
                </a:solidFill>
              </a:rPr>
              <a:t>StereoCamera</a:t>
            </a:r>
            <a:endParaRPr lang="pl-PL"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Najczęściej wykorzystywaną kamerą jest </a:t>
            </a:r>
            <a:r>
              <a:rPr lang="pl-PL" sz="1600" err="1">
                <a:solidFill>
                  <a:schemeClr val="dk1"/>
                </a:solidFill>
              </a:rPr>
              <a:t>PerspectiveCamera</a:t>
            </a:r>
            <a:r>
              <a:rPr lang="pl-PL" sz="160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33680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Kamera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Konstruktor: </a:t>
            </a:r>
            <a:r>
              <a:rPr lang="en-US" sz="1600" b="1" err="1">
                <a:solidFill>
                  <a:schemeClr val="tx1"/>
                </a:solidFill>
                <a:latin typeface="Consolas" panose="020B0609020204030204" pitchFamily="49" charset="0"/>
              </a:rPr>
              <a:t>PerspectiveCamera</a:t>
            </a:r>
            <a:r>
              <a:rPr lang="en-US" sz="1600" b="1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600" b="1" err="1">
                <a:solidFill>
                  <a:schemeClr val="tx1"/>
                </a:solidFill>
                <a:latin typeface="Consolas" panose="020B0609020204030204" pitchFamily="49" charset="0"/>
              </a:rPr>
              <a:t>fov</a:t>
            </a:r>
            <a:r>
              <a:rPr lang="en-US" sz="1600" b="1">
                <a:solidFill>
                  <a:schemeClr val="tx1"/>
                </a:solidFill>
                <a:latin typeface="Consolas" panose="020B0609020204030204" pitchFamily="49" charset="0"/>
              </a:rPr>
              <a:t>, aspect, near, far)</a:t>
            </a:r>
            <a:endParaRPr lang="pl-PL" sz="1600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.</a:t>
            </a:r>
            <a:r>
              <a:rPr lang="en-US" sz="1600" b="1" err="1">
                <a:solidFill>
                  <a:schemeClr val="tx1"/>
                </a:solidFill>
                <a:latin typeface="Consolas" panose="020B0609020204030204" pitchFamily="49" charset="0"/>
              </a:rPr>
              <a:t>fov</a:t>
            </a:r>
            <a:r>
              <a:rPr lang="en-US" sz="1600" b="1">
                <a:solidFill>
                  <a:schemeClr val="tx1"/>
                </a:solidFill>
                <a:latin typeface="Consolas" panose="020B0609020204030204" pitchFamily="49" charset="0"/>
              </a:rPr>
              <a:t> : Number</a:t>
            </a:r>
            <a:r>
              <a:rPr lang="pl-PL" sz="1600" b="1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–  kąt widzenia kamery</a:t>
            </a:r>
            <a:endParaRPr lang="en-US"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.</a:t>
            </a:r>
            <a:r>
              <a:rPr lang="en-US" sz="1600" b="1">
                <a:solidFill>
                  <a:schemeClr val="tx1"/>
                </a:solidFill>
                <a:latin typeface="Consolas" panose="020B0609020204030204" pitchFamily="49" charset="0"/>
              </a:rPr>
              <a:t>aspect : Number</a:t>
            </a:r>
            <a:r>
              <a:rPr lang="pl-PL" sz="1600" b="1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–  współczynnik proporcji</a:t>
            </a:r>
            <a:endParaRPr lang="en-US"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.</a:t>
            </a:r>
            <a:r>
              <a:rPr lang="en-US" sz="1600" b="1">
                <a:solidFill>
                  <a:schemeClr val="tx1"/>
                </a:solidFill>
                <a:latin typeface="Consolas" panose="020B0609020204030204" pitchFamily="49" charset="0"/>
              </a:rPr>
              <a:t>near : Number</a:t>
            </a:r>
            <a:r>
              <a:rPr lang="pl-PL" sz="1600" b="1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–  początek widzianego obszaru</a:t>
            </a:r>
            <a:endParaRPr lang="en-US"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.</a:t>
            </a:r>
            <a:r>
              <a:rPr lang="en-US" sz="1600" b="1">
                <a:solidFill>
                  <a:schemeClr val="tx1"/>
                </a:solidFill>
                <a:latin typeface="Consolas" panose="020B0609020204030204" pitchFamily="49" charset="0"/>
              </a:rPr>
              <a:t>far : Number</a:t>
            </a:r>
            <a:r>
              <a:rPr lang="pl-PL" sz="1600" b="1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–  koniec widzianego obszaru</a:t>
            </a: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13E8033-5AF3-9149-5968-92B7A30CD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79402"/>
            <a:ext cx="41338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178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Kamera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95004F6-124C-640E-685A-AC485285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207" y="1973439"/>
            <a:ext cx="4915586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232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WebGL</a:t>
            </a:r>
            <a:endParaRPr/>
          </a:p>
        </p:txBody>
      </p:sp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CCE9BFF8-C821-27C6-190A-E7A48938484D}"/>
              </a:ext>
            </a:extLst>
          </p:cNvPr>
          <p:cNvSpPr txBox="1">
            <a:spLocks/>
          </p:cNvSpPr>
          <p:nvPr/>
        </p:nvSpPr>
        <p:spPr>
          <a:xfrm>
            <a:off x="948599" y="1843250"/>
            <a:ext cx="7246801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  <a:buNone/>
            </a:pPr>
            <a:r>
              <a:rPr lang="pl-PL" sz="1600" b="1" i="0" err="1">
                <a:solidFill>
                  <a:srgbClr val="EFEFEF"/>
                </a:solidFill>
                <a:effectLst/>
                <a:latin typeface="Inter"/>
              </a:rPr>
              <a:t>WebGL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 jest rozszerzeniem możliwości języka JavaScript, zapewniającym dostęp do trójwymiarowego API w przeglądarce internetowej</a:t>
            </a:r>
            <a:r>
              <a:rPr lang="en-US" sz="1600" b="0" i="0">
                <a:solidFill>
                  <a:srgbClr val="EFEFEF"/>
                </a:solidFill>
                <a:effectLst/>
                <a:latin typeface="Inter"/>
              </a:rPr>
              <a:t>, 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bazując</a:t>
            </a:r>
            <a:r>
              <a:rPr lang="en-US" sz="1600" b="0" i="0" err="1">
                <a:solidFill>
                  <a:srgbClr val="EFEFEF"/>
                </a:solidFill>
                <a:effectLst/>
                <a:latin typeface="Inter"/>
              </a:rPr>
              <a:t>ym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 na </a:t>
            </a:r>
            <a:r>
              <a:rPr lang="pl-PL" sz="1600" b="0" i="0" err="1">
                <a:solidFill>
                  <a:srgbClr val="EFEFEF"/>
                </a:solidFill>
                <a:effectLst/>
                <a:latin typeface="Inter"/>
              </a:rPr>
              <a:t>OpenGL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 ES 2.0. Wykorzystuje do tego celu element HTML5 </a:t>
            </a:r>
            <a:r>
              <a:rPr lang="pl-PL" sz="1600" b="0" i="0" err="1">
                <a:solidFill>
                  <a:srgbClr val="EFEFEF"/>
                </a:solidFill>
                <a:effectLst/>
                <a:latin typeface="Inter"/>
              </a:rPr>
              <a:t>Canvas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 oraz model DOM. Aktualnie zaimplementowane jest w przeglądarkach: Mozilla </a:t>
            </a:r>
            <a:r>
              <a:rPr lang="pl-PL" sz="1600" b="0" i="0" err="1">
                <a:solidFill>
                  <a:srgbClr val="EFEFEF"/>
                </a:solidFill>
                <a:effectLst/>
                <a:latin typeface="Inter"/>
              </a:rPr>
              <a:t>Firefox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, Google Chrome, Safari, Opera, Microsoft Edge oraz Internet Explorer.</a:t>
            </a:r>
            <a:endParaRPr lang="pl-PL" sz="1600"/>
          </a:p>
        </p:txBody>
      </p:sp>
      <p:pic>
        <p:nvPicPr>
          <p:cNvPr id="5" name="Picture 2" descr="Logo WebGL">
            <a:extLst>
              <a:ext uri="{FF2B5EF4-FFF2-40B4-BE49-F238E27FC236}">
                <a16:creationId xmlns:a16="http://schemas.microsoft.com/office/drawing/2014/main" id="{FD06B069-8751-6758-0E78-6145E164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801" y="811034"/>
            <a:ext cx="1859599" cy="7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Renderer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err="1">
                <a:solidFill>
                  <a:schemeClr val="dk1"/>
                </a:solidFill>
              </a:rPr>
              <a:t>WebGLRenderer</a:t>
            </a:r>
            <a:r>
              <a:rPr lang="pl-PL" sz="1600">
                <a:solidFill>
                  <a:schemeClr val="dk1"/>
                </a:solidFill>
              </a:rPr>
              <a:t> </a:t>
            </a:r>
            <a:r>
              <a:rPr lang="pl-PL" sz="1600" err="1">
                <a:solidFill>
                  <a:schemeClr val="dk1"/>
                </a:solidFill>
              </a:rPr>
              <a:t>renderuje</a:t>
            </a:r>
            <a:r>
              <a:rPr lang="pl-PL" sz="1600">
                <a:solidFill>
                  <a:schemeClr val="dk1"/>
                </a:solidFill>
              </a:rPr>
              <a:t> stworzone sceny przy użyciu </a:t>
            </a:r>
            <a:r>
              <a:rPr lang="pl-PL" sz="1600" err="1">
                <a:solidFill>
                  <a:schemeClr val="dk1"/>
                </a:solidFill>
              </a:rPr>
              <a:t>WebGL</a:t>
            </a:r>
            <a:r>
              <a:rPr lang="pl-PL" sz="160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Konstruktor: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WebGLRenderer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parameters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 : Object)</a:t>
            </a:r>
            <a:endParaRPr lang="pl-PL"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BDCB5FD-2CC1-D9EA-6967-E7CBE2366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30" y="2222352"/>
            <a:ext cx="7086140" cy="247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0468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Renderer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F54E1D2-AB5B-9C8E-6649-7F0365F84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58" y="1414337"/>
            <a:ext cx="6868484" cy="1800476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6C993BB6-4669-BCE7-8A87-58CD8DAB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312" y="3611425"/>
            <a:ext cx="5563376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348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Geometria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1210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Geometrie definiują kształt obiektu. Geometria i materiał razem tworzą </a:t>
            </a:r>
            <a:r>
              <a:rPr lang="pl-PL" sz="1600" err="1">
                <a:solidFill>
                  <a:schemeClr val="dk1"/>
                </a:solidFill>
              </a:rPr>
              <a:t>mesh</a:t>
            </a:r>
            <a:r>
              <a:rPr lang="pl-PL" sz="1600">
                <a:solidFill>
                  <a:schemeClr val="dk1"/>
                </a:solidFill>
              </a:rPr>
              <a:t>, czyli obiekt 3d, który możemy wyświetlić na ekranie. Three.js zawiera duży zestaw gotowych geometrii.</a:t>
            </a: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6C82897-FE71-B5EF-616E-77F02CA5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172" y="2688714"/>
            <a:ext cx="1895740" cy="180047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85962C4-41BA-D0EB-3EB8-217A2F1BB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788" y="2571750"/>
            <a:ext cx="1962424" cy="199100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0497D9CC-7912-12B9-3D39-D594314E6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087" y="2717293"/>
            <a:ext cx="1876687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548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Geometria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889F615-DFBE-65F4-8F86-6DF309148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4" r="15351"/>
          <a:stretch/>
        </p:blipFill>
        <p:spPr>
          <a:xfrm>
            <a:off x="1645920" y="1143425"/>
            <a:ext cx="5852160" cy="3555050"/>
          </a:xfrm>
          <a:prstGeom prst="rect">
            <a:avLst/>
          </a:prstGeom>
        </p:spPr>
      </p:pic>
      <p:sp>
        <p:nvSpPr>
          <p:cNvPr id="6" name="Google Shape;207;p33">
            <a:extLst>
              <a:ext uri="{FF2B5EF4-FFF2-40B4-BE49-F238E27FC236}">
                <a16:creationId xmlns:a16="http://schemas.microsoft.com/office/drawing/2014/main" id="{F44323B3-6211-10AA-F5BE-F75327E36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1250" y="4278413"/>
            <a:ext cx="5381625" cy="470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>
                <a:solidFill>
                  <a:schemeClr val="dk1"/>
                </a:solidFill>
              </a:rPr>
              <a:t>ConeGeometry</a:t>
            </a:r>
            <a:r>
              <a:rPr lang="pl-PL">
                <a:solidFill>
                  <a:schemeClr val="dk1"/>
                </a:solidFill>
              </a:rPr>
              <a:t>                           </a:t>
            </a:r>
            <a:r>
              <a:rPr lang="pl-PL" err="1">
                <a:solidFill>
                  <a:schemeClr val="dk1"/>
                </a:solidFill>
              </a:rPr>
              <a:t>BoxGeometry</a:t>
            </a:r>
            <a:r>
              <a:rPr lang="pl-PL">
                <a:solidFill>
                  <a:schemeClr val="dk1"/>
                </a:solidFill>
              </a:rPr>
              <a:t>                </a:t>
            </a:r>
            <a:r>
              <a:rPr lang="pl-PL" err="1">
                <a:solidFill>
                  <a:schemeClr val="dk1"/>
                </a:solidFill>
              </a:rPr>
              <a:t>CapsuleGeometry</a:t>
            </a:r>
            <a:r>
              <a:rPr lang="pl-PL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8" name="Google Shape;207;p33">
            <a:extLst>
              <a:ext uri="{FF2B5EF4-FFF2-40B4-BE49-F238E27FC236}">
                <a16:creationId xmlns:a16="http://schemas.microsoft.com/office/drawing/2014/main" id="{775E93EB-7D38-3C72-DD0D-1D13F79EE0DB}"/>
              </a:ext>
            </a:extLst>
          </p:cNvPr>
          <p:cNvSpPr txBox="1">
            <a:spLocks/>
          </p:cNvSpPr>
          <p:nvPr/>
        </p:nvSpPr>
        <p:spPr>
          <a:xfrm>
            <a:off x="2248852" y="2571750"/>
            <a:ext cx="5381625" cy="470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"/>
              <a:buAutoNum type="arabicPeriod"/>
              <a:defRPr sz="12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pl-PL" err="1">
                <a:solidFill>
                  <a:schemeClr val="dk1"/>
                </a:solidFill>
              </a:rPr>
              <a:t>CylinderGeometry</a:t>
            </a:r>
            <a:r>
              <a:rPr lang="pl-PL">
                <a:solidFill>
                  <a:schemeClr val="dk1"/>
                </a:solidFill>
              </a:rPr>
              <a:t>               </a:t>
            </a:r>
            <a:r>
              <a:rPr lang="pl-PL" err="1">
                <a:solidFill>
                  <a:schemeClr val="dk1"/>
                </a:solidFill>
              </a:rPr>
              <a:t>IcosahedronGeometry</a:t>
            </a:r>
            <a:r>
              <a:rPr lang="pl-PL">
                <a:solidFill>
                  <a:schemeClr val="dk1"/>
                </a:solidFill>
              </a:rPr>
              <a:t>           </a:t>
            </a:r>
            <a:r>
              <a:rPr lang="pl-PL" err="1">
                <a:solidFill>
                  <a:schemeClr val="dk1"/>
                </a:solidFill>
              </a:rPr>
              <a:t>TorusGeometry</a:t>
            </a:r>
            <a:r>
              <a:rPr lang="pl-PL">
                <a:solidFill>
                  <a:schemeClr val="dk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705627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Materiały i tekstury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1210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chemeClr val="dk1"/>
                </a:solidFill>
              </a:rPr>
              <a:t>Materiały opisują wygląd obiektów. W zależności od rodzaju materiału można dostosowywać jego kolor, matowość, przezroczystość, reakcję na światło i cień itp.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B60B3F1-D96C-01E6-E2B8-ADB29DE4A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661" y="2558777"/>
            <a:ext cx="1914792" cy="1552792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5D212B6-5EA5-3310-7A50-F78DCFE26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949" y="2458751"/>
            <a:ext cx="2124371" cy="1752845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AD1D7F47-31DA-6498-BC8A-17C7328C7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647" y="2571750"/>
            <a:ext cx="2172003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800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Materiały i tekstury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1210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chemeClr val="dk1"/>
                </a:solidFill>
              </a:rPr>
              <a:t>Tekstury można nakładać na obiekty, tworzyć z nich </a:t>
            </a:r>
            <a:r>
              <a:rPr lang="pl-PL" sz="1400" err="1">
                <a:solidFill>
                  <a:schemeClr val="dk1"/>
                </a:solidFill>
              </a:rPr>
              <a:t>skyboxy</a:t>
            </a:r>
            <a:r>
              <a:rPr lang="pl-PL" sz="1400">
                <a:solidFill>
                  <a:schemeClr val="dk1"/>
                </a:solidFill>
              </a:rPr>
              <a:t> lub wykorzystywać je do tworzenia map. 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3DAD53F-D275-EB2F-6CAF-ACA5DEB16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21"/>
          <a:stretch/>
        </p:blipFill>
        <p:spPr>
          <a:xfrm>
            <a:off x="2069384" y="2269745"/>
            <a:ext cx="2362530" cy="16580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A3F6C5F-50AC-CE64-895C-B4B0AB6C6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72"/>
          <a:stretch/>
        </p:blipFill>
        <p:spPr>
          <a:xfrm>
            <a:off x="4717109" y="2269745"/>
            <a:ext cx="2505425" cy="16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5501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Materiały i tekstury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08C4431A-45D8-0D5C-0150-CAD550EA87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3852" y="1201264"/>
            <a:ext cx="1606220" cy="1513298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3AE4BCF8-5406-687D-0485-D816B6F7DC3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3853" y="3044877"/>
            <a:ext cx="1606220" cy="1512262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2899ABB0-D8E0-C83F-598B-D23C2E378B8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6611" y="1200992"/>
            <a:ext cx="1535528" cy="1512262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D3711668-A5FE-7E8B-99E4-EC8AA0036B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8298" y="1158097"/>
            <a:ext cx="1483102" cy="1553280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F72B676B-F0AD-4BA5-DD0B-8B97FE53F9F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6611" y="3043164"/>
            <a:ext cx="1535528" cy="1513900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6CC5F7BA-83AE-30C1-443C-A258BEDF64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rcRect l="4594" r="3150"/>
          <a:stretch/>
        </p:blipFill>
        <p:spPr>
          <a:xfrm>
            <a:off x="5882085" y="3043088"/>
            <a:ext cx="1535528" cy="151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9285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Materiały i tekstury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1210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err="1">
                <a:solidFill>
                  <a:schemeClr val="dk1"/>
                </a:solidFill>
              </a:rPr>
              <a:t>Skybox</a:t>
            </a:r>
            <a:r>
              <a:rPr lang="pl-PL" sz="1400">
                <a:solidFill>
                  <a:schemeClr val="dk1"/>
                </a:solidFill>
              </a:rPr>
              <a:t>: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Skybox Names">
            <a:extLst>
              <a:ext uri="{FF2B5EF4-FFF2-40B4-BE49-F238E27FC236}">
                <a16:creationId xmlns:a16="http://schemas.microsoft.com/office/drawing/2014/main" id="{01D649A5-B2CA-8B60-DCDF-F8BD59316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1A1A1A"/>
              </a:clrFrom>
              <a:clrTo>
                <a:srgbClr val="1A1A1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97" y="1215752"/>
            <a:ext cx="2515888" cy="18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5D80A30-2829-6587-F6C7-2B3DF526B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680" y="2844748"/>
            <a:ext cx="1652818" cy="1581371"/>
          </a:xfrm>
          <a:prstGeom prst="rect">
            <a:avLst/>
          </a:prstGeom>
        </p:spPr>
      </p:pic>
      <p:pic>
        <p:nvPicPr>
          <p:cNvPr id="11" name="Wideo 10">
            <a:hlinkClick r:id="" action="ppaction://media"/>
            <a:extLst>
              <a:ext uri="{FF2B5EF4-FFF2-40B4-BE49-F238E27FC236}">
                <a16:creationId xmlns:a16="http://schemas.microsoft.com/office/drawing/2014/main" id="{3AEEFA63-28FA-1281-0D41-EF7AD5CA9D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51819" y="2721144"/>
            <a:ext cx="31718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6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8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Materiały i tekstury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27641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dirty="0" err="1">
                <a:solidFill>
                  <a:schemeClr val="dk1"/>
                </a:solidFill>
              </a:rPr>
              <a:t>Alpha</a:t>
            </a:r>
            <a:r>
              <a:rPr lang="pl-PL" sz="1400" dirty="0">
                <a:solidFill>
                  <a:schemeClr val="dk1"/>
                </a:solidFill>
              </a:rPr>
              <a:t> map: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8B8F672-CCCC-34CA-8C8A-018505C0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112" y="1559857"/>
            <a:ext cx="2803775" cy="28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783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Materiały i tekstury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ow displacement maps work and how to optimize them in V-Ray Part 1">
            <a:extLst>
              <a:ext uri="{FF2B5EF4-FFF2-40B4-BE49-F238E27FC236}">
                <a16:creationId xmlns:a16="http://schemas.microsoft.com/office/drawing/2014/main" id="{752EC679-27CD-ED8D-93B6-7318E9D5B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45" y="1304551"/>
            <a:ext cx="3358309" cy="339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1198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WebGL</a:t>
            </a:r>
            <a:endParaRPr/>
          </a:p>
        </p:txBody>
      </p:sp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CCE9BFF8-C821-27C6-190A-E7A48938484D}"/>
              </a:ext>
            </a:extLst>
          </p:cNvPr>
          <p:cNvSpPr txBox="1">
            <a:spLocks/>
          </p:cNvSpPr>
          <p:nvPr/>
        </p:nvSpPr>
        <p:spPr>
          <a:xfrm>
            <a:off x="948599" y="1843250"/>
            <a:ext cx="7246801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</a:pPr>
            <a:r>
              <a:rPr lang="pl-PL" sz="1600" dirty="0">
                <a:solidFill>
                  <a:srgbClr val="FFFFFF"/>
                </a:solidFill>
              </a:rPr>
              <a:t>Istnieje kilka bibliotek pozwalających na korzystanie z </a:t>
            </a:r>
            <a:r>
              <a:rPr lang="pl-PL" sz="1600" dirty="0" err="1">
                <a:solidFill>
                  <a:srgbClr val="FFFFFF"/>
                </a:solidFill>
              </a:rPr>
              <a:t>WebGL</a:t>
            </a:r>
            <a:r>
              <a:rPr lang="pl-PL" sz="1600" dirty="0">
                <a:solidFill>
                  <a:srgbClr val="FFFFFF"/>
                </a:solidFill>
              </a:rPr>
              <a:t>. </a:t>
            </a:r>
          </a:p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</a:pPr>
            <a:r>
              <a:rPr lang="pl-PL" sz="1600" dirty="0">
                <a:solidFill>
                  <a:srgbClr val="FFFFFF"/>
                </a:solidFill>
              </a:rPr>
              <a:t>Pierwszą była </a:t>
            </a:r>
            <a:r>
              <a:rPr lang="pl-PL" sz="1600" dirty="0" err="1">
                <a:solidFill>
                  <a:srgbClr val="FFFFFF"/>
                </a:solidFill>
              </a:rPr>
              <a:t>WebGLU</a:t>
            </a:r>
            <a:r>
              <a:rPr lang="pl-PL" sz="1600" dirty="0">
                <a:solidFill>
                  <a:srgbClr val="FFFFFF"/>
                </a:solidFill>
              </a:rPr>
              <a:t>. </a:t>
            </a:r>
          </a:p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</a:pPr>
            <a:r>
              <a:rPr lang="pl-PL" sz="1600" dirty="0">
                <a:solidFill>
                  <a:srgbClr val="FFFFFF"/>
                </a:solidFill>
              </a:rPr>
              <a:t>Inne to m.in: GLGE, C3DL, </a:t>
            </a:r>
            <a:r>
              <a:rPr lang="pl-PL" sz="1600" dirty="0" err="1">
                <a:solidFill>
                  <a:srgbClr val="FFFFFF"/>
                </a:solidFill>
              </a:rPr>
              <a:t>Copperlicht</a:t>
            </a:r>
            <a:r>
              <a:rPr lang="pl-PL" sz="1600" dirty="0">
                <a:solidFill>
                  <a:srgbClr val="FFFFFF"/>
                </a:solidFill>
              </a:rPr>
              <a:t>, </a:t>
            </a:r>
            <a:r>
              <a:rPr lang="pl-PL" sz="1600" dirty="0" err="1">
                <a:solidFill>
                  <a:srgbClr val="FFFFFF"/>
                </a:solidFill>
              </a:rPr>
              <a:t>SpiderGL</a:t>
            </a:r>
            <a:r>
              <a:rPr lang="pl-PL" sz="1600" dirty="0">
                <a:solidFill>
                  <a:srgbClr val="FFFFFF"/>
                </a:solidFill>
              </a:rPr>
              <a:t>, </a:t>
            </a:r>
            <a:r>
              <a:rPr lang="pl-PL" sz="1600" dirty="0" err="1">
                <a:solidFill>
                  <a:srgbClr val="FFFFFF"/>
                </a:solidFill>
              </a:rPr>
              <a:t>SceneJS</a:t>
            </a:r>
            <a:r>
              <a:rPr lang="pl-PL" sz="1600" dirty="0">
                <a:solidFill>
                  <a:srgbClr val="FFFFFF"/>
                </a:solidFill>
              </a:rPr>
              <a:t> czy </a:t>
            </a:r>
            <a:r>
              <a:rPr lang="pl-PL" sz="1600" b="1" dirty="0">
                <a:solidFill>
                  <a:srgbClr val="FFFFFF"/>
                </a:solidFill>
              </a:rPr>
              <a:t>Three.js</a:t>
            </a:r>
            <a:r>
              <a:rPr lang="pl-PL" sz="1600" dirty="0">
                <a:solidFill>
                  <a:srgbClr val="FFFFFF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</a:pPr>
            <a:endParaRPr lang="pl-PL" sz="1600" dirty="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</a:pPr>
            <a:endParaRPr lang="pl-PL" sz="1600" dirty="0">
              <a:solidFill>
                <a:srgbClr val="FFFFFF"/>
              </a:solidFill>
            </a:endParaRPr>
          </a:p>
          <a:p>
            <a:pPr marL="0" indent="0">
              <a:lnSpc>
                <a:spcPct val="150000"/>
              </a:lnSpc>
              <a:buSzPts val="600"/>
              <a:buFont typeface="Arial"/>
            </a:pPr>
            <a:endParaRPr lang="pl-PL" sz="1600" dirty="0">
              <a:solidFill>
                <a:srgbClr val="EFEFEF"/>
              </a:solidFill>
              <a:latin typeface="Inter"/>
            </a:endParaRPr>
          </a:p>
        </p:txBody>
      </p:sp>
      <p:pic>
        <p:nvPicPr>
          <p:cNvPr id="5" name="Picture 2" descr="Logo WebGL">
            <a:extLst>
              <a:ext uri="{FF2B5EF4-FFF2-40B4-BE49-F238E27FC236}">
                <a16:creationId xmlns:a16="http://schemas.microsoft.com/office/drawing/2014/main" id="{FD06B069-8751-6758-0E78-6145E164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801" y="811034"/>
            <a:ext cx="1859599" cy="7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44749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Mesh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1210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err="1">
                <a:solidFill>
                  <a:schemeClr val="dk1"/>
                </a:solidFill>
              </a:rPr>
              <a:t>Mesh</a:t>
            </a:r>
            <a:r>
              <a:rPr lang="pl-PL" sz="1600">
                <a:solidFill>
                  <a:schemeClr val="dk1"/>
                </a:solidFill>
              </a:rPr>
              <a:t> łączy w sobie geometrię i materiał, tworząc obiekt, który można wyświetlić na scenie.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b="1">
                <a:solidFill>
                  <a:schemeClr val="dk1"/>
                </a:solidFill>
              </a:rPr>
              <a:t>Konstruktor: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Mesh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(geometry,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material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pl-PL"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C9641AE-5746-3019-7104-B9F5AE041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9144" y="2480901"/>
            <a:ext cx="2345711" cy="210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5408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Mesh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EFBED95F-4B02-B43D-CC1E-31A4F38F7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81" y="1607877"/>
            <a:ext cx="7527038" cy="23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9775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Mesh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781AD74-4571-1BA4-1429-BEB7E7AEA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493527"/>
            <a:ext cx="7506748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69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Mesh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CDC0960-F5D0-1860-D1AA-0329F14B4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154" y="1198337"/>
            <a:ext cx="4953691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329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Światła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1210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Większość materiałów do wyświetlenia wymaga źródła światła.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4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2056449-F41B-2D43-2740-5BA15F349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6" r="1887"/>
          <a:stretch/>
        </p:blipFill>
        <p:spPr>
          <a:xfrm>
            <a:off x="3600314" y="1955995"/>
            <a:ext cx="1943371" cy="155279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F1AB537C-F036-DD0E-3A9E-17EC5E9C48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249"/>
          <a:stretch/>
        </p:blipFill>
        <p:spPr>
          <a:xfrm>
            <a:off x="3600315" y="3508787"/>
            <a:ext cx="1943371" cy="100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9928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Światła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err="1">
                <a:solidFill>
                  <a:schemeClr val="dk1"/>
                </a:solidFill>
              </a:rPr>
              <a:t>AmbientLight</a:t>
            </a:r>
            <a:r>
              <a:rPr lang="pl-PL" sz="1600">
                <a:solidFill>
                  <a:schemeClr val="dk1"/>
                </a:solidFill>
              </a:rPr>
              <a:t> – Oświetla wszystkie obiekty w scenie równomiernie z każdej strony. 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DE54B0E7-0DE8-D633-9DA4-851AE8BBA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80" y="1992723"/>
            <a:ext cx="2096839" cy="24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9894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Światła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sz="1600" b="1" err="1">
                <a:solidFill>
                  <a:schemeClr val="dk1"/>
                </a:solidFill>
              </a:rPr>
              <a:t>PointLight</a:t>
            </a:r>
            <a:r>
              <a:rPr lang="pl-PL" sz="1600">
                <a:solidFill>
                  <a:schemeClr val="dk1"/>
                </a:solidFill>
              </a:rPr>
              <a:t> – Pojedynczy punkt emitujący światło we wszystkich kierunkach. Nie może rzucać cienia.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l-PL" sz="1600" b="1" err="1">
                <a:solidFill>
                  <a:schemeClr val="dk1"/>
                </a:solidFill>
              </a:rPr>
              <a:t>AreaLight</a:t>
            </a:r>
            <a:r>
              <a:rPr lang="pl-PL" sz="1600">
                <a:solidFill>
                  <a:schemeClr val="dk1"/>
                </a:solidFill>
              </a:rPr>
              <a:t> – Podobne do </a:t>
            </a:r>
            <a:r>
              <a:rPr lang="pl-PL" sz="1600" err="1">
                <a:solidFill>
                  <a:schemeClr val="dk1"/>
                </a:solidFill>
              </a:rPr>
              <a:t>PointLight</a:t>
            </a:r>
            <a:r>
              <a:rPr lang="pl-PL" sz="1600">
                <a:solidFill>
                  <a:schemeClr val="dk1"/>
                </a:solidFill>
              </a:rPr>
              <a:t>, ale zamiast punktu definiujemy powierzchnie emitującą światło. Nie może rzucać cienia. </a:t>
            </a:r>
          </a:p>
          <a:p>
            <a:pPr marL="0" indent="0">
              <a:lnSpc>
                <a:spcPct val="150000"/>
              </a:lnSpc>
              <a:buNone/>
            </a:pPr>
            <a:endParaRPr lang="pl-PL"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DC65B092-AFB2-970A-1D39-BF2B41F9B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61" y="2830094"/>
            <a:ext cx="2418078" cy="17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1458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Światła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err="1">
                <a:solidFill>
                  <a:schemeClr val="dk1"/>
                </a:solidFill>
              </a:rPr>
              <a:t>SpotLight</a:t>
            </a:r>
            <a:r>
              <a:rPr lang="pl-PL" sz="1600">
                <a:solidFill>
                  <a:schemeClr val="dk1"/>
                </a:solidFill>
              </a:rPr>
              <a:t> – Emituje światło w kształcie stożka. Może rzucać cień.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B263DFBD-8CFE-BD7A-2D4F-F8E943CA7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65" y="2191818"/>
            <a:ext cx="3622069" cy="21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4112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Światła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err="1">
                <a:solidFill>
                  <a:schemeClr val="dk1"/>
                </a:solidFill>
              </a:rPr>
              <a:t>DirectionalLight</a:t>
            </a:r>
            <a:r>
              <a:rPr lang="pl-PL" sz="1600">
                <a:solidFill>
                  <a:schemeClr val="dk1"/>
                </a:solidFill>
              </a:rPr>
              <a:t> – Ma nieskończone źródło i emituje światło w jednym kierunku. Może rzucać cień.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71878C5-0F07-56DE-52BE-776CA2C3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203" y="2273321"/>
            <a:ext cx="3197593" cy="21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587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Światła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err="1">
                <a:solidFill>
                  <a:schemeClr val="dk1"/>
                </a:solidFill>
              </a:rPr>
              <a:t>HemisphereLight</a:t>
            </a:r>
            <a:r>
              <a:rPr lang="pl-PL" sz="1600">
                <a:solidFill>
                  <a:schemeClr val="dk1"/>
                </a:solidFill>
              </a:rPr>
              <a:t> – Specjalne światło służące do tworzenia bardziej naturalnego oświetlenia poprzez symulowanie odbijania światła przez powierzchnie. Nie może rzucać cienia.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A7F8B9-43DA-D350-6147-29316B3D3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77"/>
          <a:stretch/>
        </p:blipFill>
        <p:spPr bwMode="auto">
          <a:xfrm>
            <a:off x="2690812" y="2316513"/>
            <a:ext cx="3933224" cy="219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9083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Three.js</a:t>
            </a:r>
          </a:p>
        </p:txBody>
      </p:sp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CCE9BFF8-C821-27C6-190A-E7A48938484D}"/>
              </a:ext>
            </a:extLst>
          </p:cNvPr>
          <p:cNvSpPr txBox="1">
            <a:spLocks/>
          </p:cNvSpPr>
          <p:nvPr/>
        </p:nvSpPr>
        <p:spPr>
          <a:xfrm>
            <a:off x="948599" y="1843250"/>
            <a:ext cx="7246801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  <a:buNone/>
            </a:pP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Three.js to biblioteka JavaScript obsługująca wiele przeglądarek i interfejs programowania aplikacji używany do tworzenia i wyświetlania animowanej grafiki komputerowej 3D w przeglądarce internetowej przy użyciu </a:t>
            </a:r>
            <a:r>
              <a:rPr lang="pl-PL" sz="1600" b="0" i="0" err="1">
                <a:solidFill>
                  <a:srgbClr val="EFEFEF"/>
                </a:solidFill>
                <a:effectLst/>
                <a:latin typeface="Inter"/>
              </a:rPr>
              <a:t>WebGL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. Three.js został po raz pierwszy wydany przez Ricardo </a:t>
            </a:r>
            <a:r>
              <a:rPr lang="pl-PL" sz="1600" b="0" i="0" err="1">
                <a:solidFill>
                  <a:srgbClr val="EFEFEF"/>
                </a:solidFill>
                <a:effectLst/>
                <a:latin typeface="Inter"/>
              </a:rPr>
              <a:t>Cabello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 w kwietniu 2010 roku, a jego kod źródłowy jest przechowywany w repozytorium w serwisie GitHub.</a:t>
            </a:r>
            <a:endParaRPr lang="pl-PL" sz="16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658DD1-3D1E-5E28-A8FF-295650678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83" y="231890"/>
            <a:ext cx="1567720" cy="156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21114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Światła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F8894EAD-260F-452A-4B12-0A865AB0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959" y="1181100"/>
            <a:ext cx="6726082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601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Światła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8840B50-184C-3B41-3ED5-4EC68ACB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287533"/>
            <a:ext cx="5257800" cy="33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6401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Animacja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351778D-B254-7FDB-AE31-D6A63D8D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19" y="1248066"/>
            <a:ext cx="5016961" cy="35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98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Animacja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3B613C9-88CA-FD8E-5F99-6E59FD42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686" y="1139275"/>
            <a:ext cx="4000628" cy="33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1460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Animacja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Wideo 5">
            <a:hlinkClick r:id="" action="ppaction://media"/>
            <a:extLst>
              <a:ext uri="{FF2B5EF4-FFF2-40B4-BE49-F238E27FC236}">
                <a16:creationId xmlns:a16="http://schemas.microsoft.com/office/drawing/2014/main" id="{8D70633D-DBCD-30B7-720F-BA3980999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72138" y="1287692"/>
            <a:ext cx="5399723" cy="32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4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Controls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196724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Controls pozwalają użytkownikowi kontrolować ruch kamery lub obiektów na scenie.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CCBB02C-F5C2-6A6C-8332-174906B7D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454" y="2291334"/>
            <a:ext cx="2645415" cy="143941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ED758D8-2CF9-73D5-D741-4A907026D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427" y="2291334"/>
            <a:ext cx="2619481" cy="13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008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Controls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196724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err="1">
                <a:solidFill>
                  <a:schemeClr val="dk1"/>
                </a:solidFill>
              </a:rPr>
              <a:t>OrbitControls</a:t>
            </a:r>
            <a:r>
              <a:rPr lang="pl-PL" sz="1600" b="1">
                <a:solidFill>
                  <a:schemeClr val="dk1"/>
                </a:solidFill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– pozwalają poruszać się kamerą po „orbicie” dookoła obiektu.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Konstruktor: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OrbitControls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object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Camera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domElement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HTMLDOMElement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Przykładowe właściwości: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pl-PL" sz="1600" b="1">
                <a:solidFill>
                  <a:schemeClr val="dk1"/>
                </a:solidFill>
                <a:latin typeface="Consolas" panose="020B0609020204030204" pitchFamily="49" charset="0"/>
              </a:rPr>
              <a:t>target </a:t>
            </a:r>
            <a:r>
              <a:rPr lang="pl-PL" sz="1600">
                <a:solidFill>
                  <a:schemeClr val="dk1"/>
                </a:solidFill>
                <a:latin typeface="Consolas" panose="020B0609020204030204" pitchFamily="49" charset="0"/>
              </a:rPr>
              <a:t>: Vector3 </a:t>
            </a:r>
            <a:r>
              <a:rPr lang="pl-PL" sz="1600">
                <a:solidFill>
                  <a:schemeClr val="dk1"/>
                </a:solidFill>
              </a:rPr>
              <a:t>–  początkowy punkt, wokół którego obraca się kamera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pl-PL" sz="1600" b="1" err="1">
                <a:solidFill>
                  <a:schemeClr val="dk1"/>
                </a:solidFill>
                <a:latin typeface="Consolas" panose="020B0609020204030204" pitchFamily="49" charset="0"/>
              </a:rPr>
              <a:t>rotateSpeed</a:t>
            </a:r>
            <a:r>
              <a:rPr lang="pl-PL" sz="1600" b="1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600">
                <a:solidFill>
                  <a:schemeClr val="dk1"/>
                </a:solidFill>
                <a:latin typeface="Consolas" panose="020B0609020204030204" pitchFamily="49" charset="0"/>
              </a:rPr>
              <a:t>: </a:t>
            </a:r>
            <a:r>
              <a:rPr lang="pl-PL" sz="1600" err="1">
                <a:solidFill>
                  <a:schemeClr val="dk1"/>
                </a:solidFill>
                <a:latin typeface="Consolas" panose="020B0609020204030204" pitchFamily="49" charset="0"/>
              </a:rPr>
              <a:t>Float</a:t>
            </a:r>
            <a:r>
              <a:rPr lang="pl-PL" sz="160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–  prędkość obracania kamery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6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16784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Controls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ideo 6">
            <a:hlinkClick r:id="" action="ppaction://media"/>
            <a:extLst>
              <a:ext uri="{FF2B5EF4-FFF2-40B4-BE49-F238E27FC236}">
                <a16:creationId xmlns:a16="http://schemas.microsoft.com/office/drawing/2014/main" id="{03C189D6-9D50-A9CD-C7C5-C8A6E5E90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3749" y="1220488"/>
            <a:ext cx="5536501" cy="33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07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Controls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196724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err="1">
                <a:solidFill>
                  <a:schemeClr val="dk1"/>
                </a:solidFill>
              </a:rPr>
              <a:t>PointerLockControls</a:t>
            </a:r>
            <a:r>
              <a:rPr lang="pl-PL" sz="1600" b="1">
                <a:solidFill>
                  <a:schemeClr val="dk1"/>
                </a:solidFill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–pozwalają poruszać się kamerą w sposób typowy dla gier pierwszoosobowych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Konstruktor: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PointerLockControls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object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Camera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domElement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HTMLDOMElement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6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78695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Controls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Wideo 2">
            <a:hlinkClick r:id="" action="ppaction://media"/>
            <a:extLst>
              <a:ext uri="{FF2B5EF4-FFF2-40B4-BE49-F238E27FC236}">
                <a16:creationId xmlns:a16="http://schemas.microsoft.com/office/drawing/2014/main" id="{AC69BDA5-4EF5-410D-A8D4-87112F6DAA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7223" y="1201530"/>
            <a:ext cx="6809554" cy="340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25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6667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Dlaczego Three.js?</a:t>
            </a:r>
            <a:endParaRPr/>
          </a:p>
        </p:txBody>
      </p:sp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CCE9BFF8-C821-27C6-190A-E7A48938484D}"/>
              </a:ext>
            </a:extLst>
          </p:cNvPr>
          <p:cNvSpPr txBox="1">
            <a:spLocks/>
          </p:cNvSpPr>
          <p:nvPr/>
        </p:nvSpPr>
        <p:spPr>
          <a:xfrm>
            <a:off x="948599" y="1843250"/>
            <a:ext cx="7246801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  <a:buNone/>
            </a:pP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Bezpośrednie wykorzystanie interfejsu </a:t>
            </a:r>
            <a:r>
              <a:rPr lang="pl-PL" sz="1600" b="0" i="0" err="1">
                <a:solidFill>
                  <a:srgbClr val="EFEFEF"/>
                </a:solidFill>
                <a:effectLst/>
                <a:latin typeface="Inter"/>
              </a:rPr>
              <a:t>WebGL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 jest uciążliwe ze względu na dużą liczbę operacji niskiego poziomu, jakie spoczywają na programiście – definicja wierzchołków, buforów, macierzy transformacji, operacje związane z wyświetlaniem sceny, obsługa </a:t>
            </a:r>
            <a:r>
              <a:rPr lang="pl-PL" sz="1600" b="0" i="0" err="1">
                <a:solidFill>
                  <a:srgbClr val="EFEFEF"/>
                </a:solidFill>
                <a:effectLst/>
                <a:latin typeface="Inter"/>
              </a:rPr>
              <a:t>shaderów</a:t>
            </a: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, oświetlenia, modeli, kamer i wiele innych. </a:t>
            </a:r>
            <a:endParaRPr lang="pl-PL" sz="16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658DD1-3D1E-5E28-A8FF-295650678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83" y="231890"/>
            <a:ext cx="1567720" cy="156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3712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Controls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196724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err="1">
                <a:solidFill>
                  <a:schemeClr val="dk1"/>
                </a:solidFill>
              </a:rPr>
              <a:t>DragControls</a:t>
            </a:r>
            <a:r>
              <a:rPr lang="pl-PL" sz="1600" b="1">
                <a:solidFill>
                  <a:schemeClr val="dk1"/>
                </a:solidFill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– pozwalają przesuwać obiekty w przestrzeni 3D na zasadzie drag and drop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>
                <a:solidFill>
                  <a:schemeClr val="dk1"/>
                </a:solidFill>
              </a:rPr>
              <a:t>Konstruktor: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DragControls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objects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Array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camera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Camera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domElement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pl-PL" sz="1600" b="1" err="1">
                <a:solidFill>
                  <a:schemeClr val="tx1"/>
                </a:solidFill>
                <a:latin typeface="Consolas" panose="020B0609020204030204" pitchFamily="49" charset="0"/>
              </a:rPr>
              <a:t>HTMLDOMElement</a:t>
            </a:r>
            <a:r>
              <a:rPr lang="pl-PL" sz="1600" b="1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6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32542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Controls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Wideo 4">
            <a:hlinkClick r:id="" action="ppaction://media"/>
            <a:extLst>
              <a:ext uri="{FF2B5EF4-FFF2-40B4-BE49-F238E27FC236}">
                <a16:creationId xmlns:a16="http://schemas.microsoft.com/office/drawing/2014/main" id="{F3314A69-B97E-98E6-EE60-96C141619D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bright="-3000" contrast="-20000"/>
          </a:blip>
          <a:stretch>
            <a:fillRect/>
          </a:stretch>
        </p:blipFill>
        <p:spPr>
          <a:xfrm>
            <a:off x="2073194" y="1221819"/>
            <a:ext cx="4997612" cy="34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66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Controls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5CD9EF7-1FA7-388E-317B-600A4AF90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23" y="1806562"/>
            <a:ext cx="7203753" cy="15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117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Wideo 2">
            <a:hlinkClick r:id="" action="ppaction://media"/>
            <a:extLst>
              <a:ext uri="{FF2B5EF4-FFF2-40B4-BE49-F238E27FC236}">
                <a16:creationId xmlns:a16="http://schemas.microsoft.com/office/drawing/2014/main" id="{3C4682FC-26A1-9D35-CEBD-034CB369F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8686" y="862747"/>
            <a:ext cx="6626627" cy="34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27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Loaders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196724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err="1">
                <a:solidFill>
                  <a:schemeClr val="dk1"/>
                </a:solidFill>
              </a:rPr>
              <a:t>Loadery</a:t>
            </a:r>
            <a:r>
              <a:rPr lang="pl-PL" sz="1600" b="1">
                <a:solidFill>
                  <a:schemeClr val="dk1"/>
                </a:solidFill>
              </a:rPr>
              <a:t> </a:t>
            </a:r>
            <a:r>
              <a:rPr lang="pl-PL" sz="1600">
                <a:solidFill>
                  <a:schemeClr val="dk1"/>
                </a:solidFill>
              </a:rPr>
              <a:t>umożliwiają importowanie do projektu geometrii, </a:t>
            </a:r>
            <a:r>
              <a:rPr lang="pl-PL" sz="1600" err="1">
                <a:solidFill>
                  <a:schemeClr val="dk1"/>
                </a:solidFill>
              </a:rPr>
              <a:t>meshy</a:t>
            </a:r>
            <a:r>
              <a:rPr lang="pl-PL" sz="1600">
                <a:solidFill>
                  <a:schemeClr val="dk1"/>
                </a:solidFill>
              </a:rPr>
              <a:t> oraz animacji.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600">
              <a:solidFill>
                <a:schemeClr val="dk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9D51653C-F6E9-5A15-6A03-49BA795EF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92" y="2344294"/>
            <a:ext cx="1851504" cy="183779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EE54D92A-2908-E684-E533-4BC25F594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536" y="2316863"/>
            <a:ext cx="1686928" cy="186522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6802A32-88EA-34D6-8660-E181BB3CF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0204" y="2351151"/>
            <a:ext cx="1686928" cy="182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7030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Loaders</a:t>
            </a:r>
            <a:endParaRPr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E81BE1EA-9826-2894-5F39-ABF052E31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7813728" cy="36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3864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err="1"/>
              <a:t>Loaders</a:t>
            </a:r>
            <a:endParaRPr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3ECE8D-FC99-2F8E-1519-C715F6B0A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796" y="1331705"/>
            <a:ext cx="4758408" cy="31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714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Zaawansowane animacje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987552" y="1215752"/>
            <a:ext cx="7168896" cy="32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>
                <a:solidFill>
                  <a:schemeClr val="dk1"/>
                </a:solidFill>
              </a:rPr>
              <a:t>Wykorzystując obiekty takie jak </a:t>
            </a:r>
            <a:r>
              <a:rPr lang="pl-PL" sz="1600" err="1">
                <a:solidFill>
                  <a:schemeClr val="dk1"/>
                </a:solidFill>
              </a:rPr>
              <a:t>AnimationClip</a:t>
            </a:r>
            <a:r>
              <a:rPr lang="pl-PL" sz="1600">
                <a:solidFill>
                  <a:schemeClr val="dk1"/>
                </a:solidFill>
              </a:rPr>
              <a:t>, </a:t>
            </a:r>
            <a:r>
              <a:rPr lang="pl-PL" sz="1600" err="1">
                <a:solidFill>
                  <a:schemeClr val="dk1"/>
                </a:solidFill>
              </a:rPr>
              <a:t>AnimationAction</a:t>
            </a:r>
            <a:r>
              <a:rPr lang="pl-PL" sz="1600">
                <a:solidFill>
                  <a:schemeClr val="dk1"/>
                </a:solidFill>
              </a:rPr>
              <a:t>, Skeleton i </a:t>
            </a:r>
            <a:r>
              <a:rPr lang="pl-PL" sz="1600" err="1">
                <a:solidFill>
                  <a:schemeClr val="dk1"/>
                </a:solidFill>
              </a:rPr>
              <a:t>SkinnedMesh</a:t>
            </a:r>
            <a:r>
              <a:rPr lang="pl-PL" sz="1600">
                <a:solidFill>
                  <a:schemeClr val="dk1"/>
                </a:solidFill>
              </a:rPr>
              <a:t> można tworzyć zaawansowane animacje bezpośrednio w Three.js.</a:t>
            </a: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074FE9F-47A1-EB4C-8F15-41F9E23F6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81" y="2333915"/>
            <a:ext cx="1960635" cy="209178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203ECA1-E760-643D-2939-E8EF08884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769" y="2333915"/>
            <a:ext cx="2733994" cy="20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5728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Wideo 4">
            <a:hlinkClick r:id="" action="ppaction://media"/>
            <a:extLst>
              <a:ext uri="{FF2B5EF4-FFF2-40B4-BE49-F238E27FC236}">
                <a16:creationId xmlns:a16="http://schemas.microsoft.com/office/drawing/2014/main" id="{9BE900C8-FA70-9FCD-9AE8-802E0CE4D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8172" y="398884"/>
            <a:ext cx="7147655" cy="43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82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650" y="40004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Wideo 2">
            <a:hlinkClick r:id="" action="ppaction://media"/>
            <a:extLst>
              <a:ext uri="{FF2B5EF4-FFF2-40B4-BE49-F238E27FC236}">
                <a16:creationId xmlns:a16="http://schemas.microsoft.com/office/drawing/2014/main" id="{5227F56F-2A7F-57DF-D77F-B5E04B112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9675" y="302107"/>
            <a:ext cx="6471285" cy="45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67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Dlaczego Three.js?</a:t>
            </a:r>
            <a:endParaRPr/>
          </a:p>
        </p:txBody>
      </p:sp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CCE9BFF8-C821-27C6-190A-E7A48938484D}"/>
              </a:ext>
            </a:extLst>
          </p:cNvPr>
          <p:cNvSpPr txBox="1">
            <a:spLocks/>
          </p:cNvSpPr>
          <p:nvPr/>
        </p:nvSpPr>
        <p:spPr>
          <a:xfrm>
            <a:off x="948599" y="1843250"/>
            <a:ext cx="7246801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  <a:buNone/>
            </a:pP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W bibliotece Three.js scena budowana jest z obiektów. Do podstawowych obiektów możemy zaliczyć: figury geometryczne (biblioteka posiada zdefiniowane kilka gotowych do użycia obiektów takich jak sfera czy sześcian), materiały przypisywane do figur geometrycznym (określające m.in. ich kolor i fizykę odbijania światła), źródła światła oraz obserwatora sceny (czyli „kamerę”, która obserwuje scenę w określonym położeniu).</a:t>
            </a:r>
            <a:endParaRPr lang="pl-PL" sz="16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658DD1-3D1E-5E28-A8FF-295650678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83" y="231890"/>
            <a:ext cx="1567720" cy="156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6391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63"/>
          <p:cNvSpPr txBox="1">
            <a:spLocks noGrp="1"/>
          </p:cNvSpPr>
          <p:nvPr>
            <p:ph type="title"/>
          </p:nvPr>
        </p:nvSpPr>
        <p:spPr>
          <a:xfrm>
            <a:off x="872905" y="1753142"/>
            <a:ext cx="31434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Dalsze odkrywanie Three.js</a:t>
            </a:r>
            <a:endParaRPr/>
          </a:p>
        </p:txBody>
      </p:sp>
      <p:sp>
        <p:nvSpPr>
          <p:cNvPr id="2542" name="Google Shape;2542;p63"/>
          <p:cNvSpPr txBox="1">
            <a:spLocks noGrp="1"/>
          </p:cNvSpPr>
          <p:nvPr>
            <p:ph type="subTitle" idx="1"/>
          </p:nvPr>
        </p:nvSpPr>
        <p:spPr>
          <a:xfrm>
            <a:off x="872905" y="3333634"/>
            <a:ext cx="31434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https://threejs.org/</a:t>
            </a:r>
            <a:endParaRPr lang="pl-PL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63"/>
          <p:cNvSpPr/>
          <p:nvPr/>
        </p:nvSpPr>
        <p:spPr>
          <a:xfrm>
            <a:off x="3872070" y="1082872"/>
            <a:ext cx="3879439" cy="306376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7" name="Google Shape;2547;p63"/>
          <p:cNvPicPr preferRelativeResize="0"/>
          <p:nvPr/>
        </p:nvPicPr>
        <p:blipFill rotWithShape="1">
          <a:blip r:embed="rId4">
            <a:alphaModFix/>
          </a:blip>
          <a:srcRect r="62628"/>
          <a:stretch/>
        </p:blipFill>
        <p:spPr>
          <a:xfrm rot="-5400000" flipH="1">
            <a:off x="1658037" y="659715"/>
            <a:ext cx="28395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2E0ED7A-97B8-C042-DDD9-55ACF4BCA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5801" y="1237861"/>
            <a:ext cx="3601958" cy="209577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64"/>
          <p:cNvSpPr txBox="1">
            <a:spLocks noGrp="1"/>
          </p:cNvSpPr>
          <p:nvPr>
            <p:ph type="ctrTitle"/>
          </p:nvPr>
        </p:nvSpPr>
        <p:spPr>
          <a:xfrm>
            <a:off x="889916" y="692400"/>
            <a:ext cx="7364068" cy="746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/>
              <a:t>Źródła</a:t>
            </a:r>
            <a:endParaRPr sz="5400"/>
          </a:p>
        </p:txBody>
      </p:sp>
      <p:sp>
        <p:nvSpPr>
          <p:cNvPr id="2554" name="Google Shape;2554;p64"/>
          <p:cNvSpPr txBox="1">
            <a:spLocks noGrp="1"/>
          </p:cNvSpPr>
          <p:nvPr>
            <p:ph type="subTitle" idx="2"/>
          </p:nvPr>
        </p:nvSpPr>
        <p:spPr>
          <a:xfrm>
            <a:off x="1146048" y="1438655"/>
            <a:ext cx="6851804" cy="20848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600"/>
              </a:spcAft>
              <a:buClr>
                <a:srgbClr val="191919"/>
              </a:buClr>
              <a:buSzPts val="1100"/>
            </a:pPr>
            <a:r>
              <a:rPr lang="pl-PL" err="1"/>
              <a:t>Learn</a:t>
            </a:r>
            <a:r>
              <a:rPr lang="pl-PL"/>
              <a:t> Three.js – Third Edition, </a:t>
            </a:r>
            <a:r>
              <a:rPr lang="pl-PL" err="1"/>
              <a:t>Jos</a:t>
            </a:r>
            <a:r>
              <a:rPr lang="pl-PL"/>
              <a:t> </a:t>
            </a:r>
            <a:r>
              <a:rPr lang="pl-PL" err="1"/>
              <a:t>Dirksen</a:t>
            </a:r>
            <a:endParaRPr lang="pl-PL">
              <a:solidFill>
                <a:srgbClr val="3DE3B3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spcAft>
                <a:spcPts val="600"/>
              </a:spcAft>
              <a:buClr>
                <a:srgbClr val="191919"/>
              </a:buClr>
              <a:buSzPts val="1100"/>
            </a:pPr>
            <a:r>
              <a:rPr lang="en-US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https://threejs.org/</a:t>
            </a:r>
            <a:endParaRPr lang="pl-PL">
              <a:solidFill>
                <a:schemeClr val="accent2"/>
              </a:solidFill>
            </a:endParaRPr>
          </a:p>
          <a:p>
            <a:pPr marL="0" indent="0">
              <a:spcAft>
                <a:spcPts val="600"/>
              </a:spcAft>
              <a:buClr>
                <a:srgbClr val="191919"/>
              </a:buClr>
              <a:buSzPts val="1100"/>
            </a:pPr>
            <a:r>
              <a:rPr lang="pl-PL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https://coursehunters.online/t/threejs-journey-part-3/</a:t>
            </a:r>
            <a:endParaRPr lang="pl-PL">
              <a:solidFill>
                <a:schemeClr val="accent2"/>
              </a:solidFill>
            </a:endParaRPr>
          </a:p>
          <a:p>
            <a:pPr marL="0" indent="0">
              <a:spcAft>
                <a:spcPts val="600"/>
              </a:spcAft>
              <a:buClr>
                <a:srgbClr val="191919"/>
              </a:buClr>
              <a:buSzPts val="1100"/>
            </a:pPr>
            <a:r>
              <a:rPr lang="pl-PL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https://medium.com/@necsoft/three-js-101-hello-world-part-1-443207b1ebe1</a:t>
            </a:r>
            <a:endParaRPr lang="pl-PL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CCE9BFF8-C821-27C6-190A-E7A48938484D}"/>
              </a:ext>
            </a:extLst>
          </p:cNvPr>
          <p:cNvSpPr txBox="1">
            <a:spLocks/>
          </p:cNvSpPr>
          <p:nvPr/>
        </p:nvSpPr>
        <p:spPr>
          <a:xfrm>
            <a:off x="745931" y="732523"/>
            <a:ext cx="7246801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  <a:buNone/>
            </a:pP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Dokładna dokumentacja i przykłady:</a:t>
            </a:r>
            <a:endParaRPr lang="pl-PL" sz="16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658DD1-3D1E-5E28-A8FF-295650678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83" y="231890"/>
            <a:ext cx="1567720" cy="156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FFB94D1-AF72-C403-04AE-F57114A2E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8" y="1448551"/>
            <a:ext cx="6425012" cy="31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704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3;p36">
            <a:extLst>
              <a:ext uri="{FF2B5EF4-FFF2-40B4-BE49-F238E27FC236}">
                <a16:creationId xmlns:a16="http://schemas.microsoft.com/office/drawing/2014/main" id="{CCE9BFF8-C821-27C6-190A-E7A48938484D}"/>
              </a:ext>
            </a:extLst>
          </p:cNvPr>
          <p:cNvSpPr txBox="1">
            <a:spLocks/>
          </p:cNvSpPr>
          <p:nvPr/>
        </p:nvSpPr>
        <p:spPr>
          <a:xfrm>
            <a:off x="745931" y="732523"/>
            <a:ext cx="7246801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273D40"/>
              </a:buClr>
              <a:buSzPts val="600"/>
              <a:buFont typeface="Arial"/>
              <a:buNone/>
            </a:pPr>
            <a:r>
              <a:rPr lang="pl-PL" sz="1600" b="0" i="0">
                <a:solidFill>
                  <a:srgbClr val="EFEFEF"/>
                </a:solidFill>
                <a:effectLst/>
                <a:latin typeface="Inter"/>
              </a:rPr>
              <a:t>Dokładna dokumentacja i przykłady:</a:t>
            </a:r>
            <a:endParaRPr lang="pl-PL" sz="16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658DD1-3D1E-5E28-A8FF-295650678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83" y="231890"/>
            <a:ext cx="1567720" cy="156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FFB94D1-AF72-C403-04AE-F57114A2E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8" y="1448551"/>
            <a:ext cx="6425012" cy="310187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FFC5139-F9AA-FB99-473A-B11BAB952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18" y="1448551"/>
            <a:ext cx="6502865" cy="31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53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rutalist Style Planner for College by Slidesgo">
  <a:themeElements>
    <a:clrScheme name="Simple Light">
      <a:dk1>
        <a:srgbClr val="FFFFFF"/>
      </a:dk1>
      <a:lt1>
        <a:srgbClr val="000000"/>
      </a:lt1>
      <a:dk2>
        <a:srgbClr val="B392EA"/>
      </a:dk2>
      <a:lt2>
        <a:srgbClr val="F99FFB"/>
      </a:lt2>
      <a:accent1>
        <a:srgbClr val="3DE3B3"/>
      </a:accent1>
      <a:accent2>
        <a:srgbClr val="7FD8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E3B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FFFFFF"/>
    </a:dk1>
    <a:lt1>
      <a:srgbClr val="000000"/>
    </a:lt1>
    <a:dk2>
      <a:srgbClr val="B392EA"/>
    </a:dk2>
    <a:lt2>
      <a:srgbClr val="F99FFB"/>
    </a:lt2>
    <a:accent1>
      <a:srgbClr val="3DE3B3"/>
    </a:accent1>
    <a:accent2>
      <a:srgbClr val="7FD8E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3DE3B3"/>
    </a:hlink>
    <a:folHlink>
      <a:srgbClr val="0097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2c0a70-be07-4f64-bab7-0194789d4dd5" xsi:nil="true"/>
    <lcf76f155ced4ddcb4097134ff3c332f xmlns="8d5c3a08-4180-463a-bc43-f3ab02c5580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886B8DDA90FC249BEBFEE1C34772EB1" ma:contentTypeVersion="12" ma:contentTypeDescription="Utwórz nowy dokument." ma:contentTypeScope="" ma:versionID="db28f63faad7886b3763d1d030c34f5a">
  <xsd:schema xmlns:xsd="http://www.w3.org/2001/XMLSchema" xmlns:xs="http://www.w3.org/2001/XMLSchema" xmlns:p="http://schemas.microsoft.com/office/2006/metadata/properties" xmlns:ns2="8d5c3a08-4180-463a-bc43-f3ab02c5580e" xmlns:ns3="f02c0a70-be07-4f64-bab7-0194789d4dd5" targetNamespace="http://schemas.microsoft.com/office/2006/metadata/properties" ma:root="true" ma:fieldsID="ee5fbfc742196aee26db08b9930d2e83" ns2:_="" ns3:_="">
    <xsd:import namespace="8d5c3a08-4180-463a-bc43-f3ab02c5580e"/>
    <xsd:import namespace="f02c0a70-be07-4f64-bab7-0194789d4d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c3a08-4180-463a-bc43-f3ab02c558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Tagi obrazów" ma:readOnly="false" ma:fieldId="{5cf76f15-5ced-4ddc-b409-7134ff3c332f}" ma:taxonomyMulti="true" ma:sspId="e202bf10-4f99-490d-b6a4-1cff37ab84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2c0a70-be07-4f64-bab7-0194789d4dd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5be85e9-44ac-403c-9760-d8d22071331b}" ma:internalName="TaxCatchAll" ma:showField="CatchAllData" ma:web="f02c0a70-be07-4f64-bab7-0194789d4d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3CCD88-FDA5-4C64-BD27-CB9E6E0D32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F93B67-18DC-4F4D-8943-071D89444977}">
  <ds:schemaRefs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d802e315-ce5c-4061-a08c-c54b692e31ed"/>
    <ds:schemaRef ds:uri="http://www.w3.org/XML/1998/namespace"/>
    <ds:schemaRef ds:uri="http://schemas.microsoft.com/office/2006/documentManagement/types"/>
    <ds:schemaRef ds:uri="346664c1-f046-4b05-9eb2-f4d5e2576ba6"/>
    <ds:schemaRef ds:uri="http://schemas.microsoft.com/office/2006/metadata/properties"/>
    <ds:schemaRef ds:uri="f02c0a70-be07-4f64-bab7-0194789d4dd5"/>
    <ds:schemaRef ds:uri="8d5c3a08-4180-463a-bc43-f3ab02c5580e"/>
  </ds:schemaRefs>
</ds:datastoreItem>
</file>

<file path=customXml/itemProps3.xml><?xml version="1.0" encoding="utf-8"?>
<ds:datastoreItem xmlns:ds="http://schemas.openxmlformats.org/officeDocument/2006/customXml" ds:itemID="{8B25168D-FCC9-4ED3-84F0-E3735D5DA5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5c3a08-4180-463a-bc43-f3ab02c5580e"/>
    <ds:schemaRef ds:uri="f02c0a70-be07-4f64-bab7-0194789d4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975</Words>
  <Application>Microsoft Office PowerPoint</Application>
  <PresentationFormat>Pokaz na ekranie (16:9)</PresentationFormat>
  <Paragraphs>140</Paragraphs>
  <Slides>71</Slides>
  <Notes>71</Notes>
  <HiddenSlides>0</HiddenSlides>
  <MMClips>15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71</vt:i4>
      </vt:variant>
    </vt:vector>
  </HeadingPairs>
  <TitlesOfParts>
    <vt:vector size="80" baseType="lpstr">
      <vt:lpstr>Arial</vt:lpstr>
      <vt:lpstr>Bahnschrift SemiBold</vt:lpstr>
      <vt:lpstr>Consolas</vt:lpstr>
      <vt:lpstr>Exo 2</vt:lpstr>
      <vt:lpstr>Inter</vt:lpstr>
      <vt:lpstr>Nunito</vt:lpstr>
      <vt:lpstr>Roboto Condensed Light</vt:lpstr>
      <vt:lpstr>Source Sans Pro</vt:lpstr>
      <vt:lpstr>Brutalist Style Planner for College by Slidesgo</vt:lpstr>
      <vt:lpstr>Tworzenie stron internetowych z elementami 3D z wykorzystaniem biblioteki Three.js</vt:lpstr>
      <vt:lpstr>Czym jest Three.js?</vt:lpstr>
      <vt:lpstr>WebGL</vt:lpstr>
      <vt:lpstr>WebGL</vt:lpstr>
      <vt:lpstr>Three.js</vt:lpstr>
      <vt:lpstr>Dlaczego Three.js?</vt:lpstr>
      <vt:lpstr>Dlaczego Three.js?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Podstawy Three.js</vt:lpstr>
      <vt:lpstr>Tworzenie prostej sceny</vt:lpstr>
      <vt:lpstr>Przygotowanie środowiska</vt:lpstr>
      <vt:lpstr>Przygotowanie środowiska</vt:lpstr>
      <vt:lpstr>Przygotowanie środowiska</vt:lpstr>
      <vt:lpstr>Przygotowanie środowiska</vt:lpstr>
      <vt:lpstr>Scena</vt:lpstr>
      <vt:lpstr>Scena</vt:lpstr>
      <vt:lpstr>Scena</vt:lpstr>
      <vt:lpstr>Kamera</vt:lpstr>
      <vt:lpstr>Kamera</vt:lpstr>
      <vt:lpstr>Kamera</vt:lpstr>
      <vt:lpstr>Renderer</vt:lpstr>
      <vt:lpstr>Renderer</vt:lpstr>
      <vt:lpstr>Geometria</vt:lpstr>
      <vt:lpstr>Geometria</vt:lpstr>
      <vt:lpstr>Materiały i tekstury</vt:lpstr>
      <vt:lpstr>Materiały i tekstury</vt:lpstr>
      <vt:lpstr>Materiały i tekstury</vt:lpstr>
      <vt:lpstr>Materiały i tekstury</vt:lpstr>
      <vt:lpstr>Materiały i tekstury</vt:lpstr>
      <vt:lpstr>Materiały i tekstury</vt:lpstr>
      <vt:lpstr>Mesh</vt:lpstr>
      <vt:lpstr>Mesh</vt:lpstr>
      <vt:lpstr>Mesh</vt:lpstr>
      <vt:lpstr>Mesh</vt:lpstr>
      <vt:lpstr>Światła</vt:lpstr>
      <vt:lpstr>Światła</vt:lpstr>
      <vt:lpstr>Światła</vt:lpstr>
      <vt:lpstr>Światła</vt:lpstr>
      <vt:lpstr>Światła</vt:lpstr>
      <vt:lpstr>Światła</vt:lpstr>
      <vt:lpstr>Światła</vt:lpstr>
      <vt:lpstr>Światła</vt:lpstr>
      <vt:lpstr>Animacja</vt:lpstr>
      <vt:lpstr>Animacja</vt:lpstr>
      <vt:lpstr>Animacja</vt:lpstr>
      <vt:lpstr>Controls</vt:lpstr>
      <vt:lpstr>Controls</vt:lpstr>
      <vt:lpstr>Controls</vt:lpstr>
      <vt:lpstr>Controls</vt:lpstr>
      <vt:lpstr>Controls</vt:lpstr>
      <vt:lpstr>Controls</vt:lpstr>
      <vt:lpstr>Controls</vt:lpstr>
      <vt:lpstr>Controls</vt:lpstr>
      <vt:lpstr>Prezentacja programu PowerPoint</vt:lpstr>
      <vt:lpstr>Loaders</vt:lpstr>
      <vt:lpstr>Loaders</vt:lpstr>
      <vt:lpstr>Loaders</vt:lpstr>
      <vt:lpstr>Zaawansowane animacje</vt:lpstr>
      <vt:lpstr>Prezentacja programu PowerPoint</vt:lpstr>
      <vt:lpstr>Prezentacja programu PowerPoint</vt:lpstr>
      <vt:lpstr>Dalsze odkrywanie Three.js</vt:lpstr>
      <vt:lpstr>Źródła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Tworzenie stron internetowych z elementami 3D z wykorzystaniem biblioteki three.js</dc:title>
  <dc:creator>Weronika</dc:creator>
  <cp:lastModifiedBy>Łukasz Graczyk</cp:lastModifiedBy>
  <cp:revision>1</cp:revision>
  <dcterms:modified xsi:type="dcterms:W3CDTF">2023-12-26T13:14:33Z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0x010100C886B8DDA90FC249BEBFEE1C34772EB1</vt:lpwstr>
  </property>
</Properties>
</file>